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7E6"/>
          </a:solidFill>
        </a:fill>
      </a:tcStyle>
    </a:wholeTbl>
    <a:band2H>
      <a:tcTxStyle b="def" i="def"/>
      <a:tcStyle>
        <a:tcBdr/>
        <a:fill>
          <a:solidFill>
            <a:srgbClr val="E7ECF3"/>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7E6"/>
          </a:solidFill>
        </a:fill>
      </a:tcStyle>
    </a:wholeTbl>
    <a:band2H>
      <a:tcTxStyle b="def" i="def"/>
      <a:tcStyle>
        <a:tcBdr/>
        <a:fill>
          <a:solidFill>
            <a:srgbClr val="E7ECF3"/>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AE2CD"/>
          </a:solidFill>
        </a:fill>
      </a:tcStyle>
    </a:wholeTbl>
    <a:band2H>
      <a:tcTxStyle b="def" i="def"/>
      <a:tcStyle>
        <a:tcBdr/>
        <a:fill>
          <a:solidFill>
            <a:srgbClr val="ED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CCCCC"/>
          </a:solidFill>
        </a:fill>
      </a:tcStyle>
    </a:wholeTbl>
    <a:band2H>
      <a:tcTxStyle b="def" i="def"/>
      <a:tcStyle>
        <a:tcBdr/>
        <a:fill>
          <a:solidFill>
            <a:srgbClr val="EEE7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s>

</file>

<file path=ppt/media/image1.jpeg>
</file>

<file path=ppt/media/image1.png>
</file>

<file path=ppt/media/image10.png>
</file>

<file path=ppt/media/image11.png>
</file>

<file path=ppt/media/image12.png>
</file>

<file path=ppt/media/image13.png>
</file>

<file path=ppt/media/image14.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5" name="Shape 125"/>
          <p:cNvSpPr/>
          <p:nvPr>
            <p:ph type="sldImg"/>
          </p:nvPr>
        </p:nvSpPr>
        <p:spPr>
          <a:xfrm>
            <a:off x="1143000" y="685800"/>
            <a:ext cx="4572000" cy="3429000"/>
          </a:xfrm>
          <a:prstGeom prst="rect">
            <a:avLst/>
          </a:prstGeom>
        </p:spPr>
        <p:txBody>
          <a:bodyPr/>
          <a:lstStyle/>
          <a:p>
            <a:pPr/>
          </a:p>
        </p:txBody>
      </p:sp>
      <p:sp>
        <p:nvSpPr>
          <p:cNvPr id="126" name="Shape 12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j-lt"/>
        <a:ea typeface="+mj-ea"/>
        <a:cs typeface="+mj-cs"/>
        <a:sym typeface="Arial"/>
      </a:defRPr>
    </a:lvl1pPr>
    <a:lvl2pPr indent="228600" latinLnBrk="0">
      <a:defRPr sz="1400">
        <a:latin typeface="+mj-lt"/>
        <a:ea typeface="+mj-ea"/>
        <a:cs typeface="+mj-cs"/>
        <a:sym typeface="Arial"/>
      </a:defRPr>
    </a:lvl2pPr>
    <a:lvl3pPr indent="457200" latinLnBrk="0">
      <a:defRPr sz="1400">
        <a:latin typeface="+mj-lt"/>
        <a:ea typeface="+mj-ea"/>
        <a:cs typeface="+mj-cs"/>
        <a:sym typeface="Arial"/>
      </a:defRPr>
    </a:lvl3pPr>
    <a:lvl4pPr indent="685800" latinLnBrk="0">
      <a:defRPr sz="1400">
        <a:latin typeface="+mj-lt"/>
        <a:ea typeface="+mj-ea"/>
        <a:cs typeface="+mj-cs"/>
        <a:sym typeface="Arial"/>
      </a:defRPr>
    </a:lvl4pPr>
    <a:lvl5pPr indent="914400" latinLnBrk="0">
      <a:defRPr sz="1400">
        <a:latin typeface="+mj-lt"/>
        <a:ea typeface="+mj-ea"/>
        <a:cs typeface="+mj-cs"/>
        <a:sym typeface="Arial"/>
      </a:defRPr>
    </a:lvl5pPr>
    <a:lvl6pPr indent="1143000" latinLnBrk="0">
      <a:defRPr sz="1400">
        <a:latin typeface="+mj-lt"/>
        <a:ea typeface="+mj-ea"/>
        <a:cs typeface="+mj-cs"/>
        <a:sym typeface="Arial"/>
      </a:defRPr>
    </a:lvl6pPr>
    <a:lvl7pPr indent="1371600" latinLnBrk="0">
      <a:defRPr sz="1400">
        <a:latin typeface="+mj-lt"/>
        <a:ea typeface="+mj-ea"/>
        <a:cs typeface="+mj-cs"/>
        <a:sym typeface="Arial"/>
      </a:defRPr>
    </a:lvl7pPr>
    <a:lvl8pPr indent="1600200" latinLnBrk="0">
      <a:defRPr sz="1400">
        <a:latin typeface="+mj-lt"/>
        <a:ea typeface="+mj-ea"/>
        <a:cs typeface="+mj-cs"/>
        <a:sym typeface="Arial"/>
      </a:defRPr>
    </a:lvl8pPr>
    <a:lvl9pPr indent="1828800" latinLnBrk="0">
      <a:defRPr sz="1400">
        <a:latin typeface="+mj-lt"/>
        <a:ea typeface="+mj-ea"/>
        <a:cs typeface="+mj-cs"/>
        <a:sym typeface="Arial"/>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p:spTree>
      <p:nvGrpSpPr>
        <p:cNvPr id="1" name=""/>
        <p:cNvGrpSpPr/>
        <p:nvPr/>
      </p:nvGrpSpPr>
      <p:grpSpPr>
        <a:xfrm>
          <a:off x="0" y="0"/>
          <a:ext cx="0" cy="0"/>
          <a:chOff x="0" y="0"/>
          <a:chExt cx="0" cy="0"/>
        </a:xfrm>
      </p:grpSpPr>
      <p:grpSp>
        <p:nvGrpSpPr>
          <p:cNvPr id="26" name="Google Shape;10;p2"/>
          <p:cNvGrpSpPr/>
          <p:nvPr/>
        </p:nvGrpSpPr>
        <p:grpSpPr>
          <a:xfrm>
            <a:off x="-124" y="-202"/>
            <a:ext cx="9143828" cy="5144635"/>
            <a:chOff x="-1" y="0"/>
            <a:chExt cx="9143827" cy="5144633"/>
          </a:xfrm>
        </p:grpSpPr>
        <p:sp>
          <p:nvSpPr>
            <p:cNvPr id="18" name="Google Shape;11;p2"/>
            <p:cNvSpPr/>
            <p:nvPr/>
          </p:nvSpPr>
          <p:spPr>
            <a:xfrm>
              <a:off x="-1" y="3108855"/>
              <a:ext cx="9143826" cy="20357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17111"/>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9" name="Google Shape;12;p2"/>
            <p:cNvSpPr/>
            <p:nvPr/>
          </p:nvSpPr>
          <p:spPr>
            <a:xfrm>
              <a:off x="-1" y="2615236"/>
              <a:ext cx="2057363" cy="12345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348"/>
                  </a:moveTo>
                  <a:lnTo>
                    <a:pt x="0" y="21600"/>
                  </a:lnTo>
                  <a:lnTo>
                    <a:pt x="21600" y="15251"/>
                  </a:lnTo>
                  <a:lnTo>
                    <a:pt x="21600" y="0"/>
                  </a:lnTo>
                  <a:lnTo>
                    <a:pt x="0" y="6348"/>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20" name="Google Shape;13;p2"/>
            <p:cNvSpPr/>
            <p:nvPr/>
          </p:nvSpPr>
          <p:spPr>
            <a:xfrm>
              <a:off x="1295374" y="-1"/>
              <a:ext cx="5704897" cy="10061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86" y="0"/>
                  </a:moveTo>
                  <a:lnTo>
                    <a:pt x="0" y="2886"/>
                  </a:lnTo>
                  <a:lnTo>
                    <a:pt x="0" y="21600"/>
                  </a:lnTo>
                  <a:lnTo>
                    <a:pt x="21600" y="0"/>
                  </a:lnTo>
                  <a:lnTo>
                    <a:pt x="2886"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21" name="Google Shape;14;p2"/>
            <p:cNvSpPr/>
            <p:nvPr/>
          </p:nvSpPr>
          <p:spPr>
            <a:xfrm>
              <a:off x="5814897" y="493669"/>
              <a:ext cx="3328929" cy="14612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8714"/>
                  </a:lnTo>
                  <a:lnTo>
                    <a:pt x="0" y="21600"/>
                  </a:lnTo>
                  <a:lnTo>
                    <a:pt x="21600" y="12885"/>
                  </a:lnTo>
                  <a:lnTo>
                    <a:pt x="21600" y="0"/>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22" name="Google Shape;15;p2"/>
            <p:cNvSpPr/>
            <p:nvPr/>
          </p:nvSpPr>
          <p:spPr>
            <a:xfrm>
              <a:off x="-2" y="3241703"/>
              <a:ext cx="3447988" cy="14798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76"/>
                  </a:moveTo>
                  <a:lnTo>
                    <a:pt x="0" y="21600"/>
                  </a:lnTo>
                  <a:lnTo>
                    <a:pt x="21600" y="12724"/>
                  </a:lnTo>
                  <a:lnTo>
                    <a:pt x="21600" y="0"/>
                  </a:lnTo>
                  <a:lnTo>
                    <a:pt x="0" y="8876"/>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23" name="Google Shape;16;p2"/>
            <p:cNvSpPr/>
            <p:nvPr/>
          </p:nvSpPr>
          <p:spPr>
            <a:xfrm>
              <a:off x="8186578" y="2237126"/>
              <a:ext cx="957247" cy="10405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3505"/>
                  </a:lnTo>
                  <a:lnTo>
                    <a:pt x="0" y="21600"/>
                  </a:lnTo>
                  <a:lnTo>
                    <a:pt x="21600" y="18095"/>
                  </a:lnTo>
                  <a:lnTo>
                    <a:pt x="21600"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24" name="Google Shape;17;p2"/>
            <p:cNvSpPr/>
            <p:nvPr/>
          </p:nvSpPr>
          <p:spPr>
            <a:xfrm>
              <a:off x="2047833" y="558477"/>
              <a:ext cx="1785907" cy="11867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733"/>
                  </a:moveTo>
                  <a:lnTo>
                    <a:pt x="0" y="21600"/>
                  </a:lnTo>
                  <a:lnTo>
                    <a:pt x="21600" y="15867"/>
                  </a:lnTo>
                  <a:lnTo>
                    <a:pt x="21600" y="0"/>
                  </a:lnTo>
                  <a:lnTo>
                    <a:pt x="0" y="5733"/>
                  </a:lnTo>
                  <a:close/>
                </a:path>
              </a:pathLst>
            </a:custGeom>
            <a:gradFill flip="none" rotWithShape="1">
              <a:gsLst>
                <a:gs pos="0">
                  <a:srgbClr val="FFFFFF">
                    <a:alpha val="4705"/>
                  </a:srgbClr>
                </a:gs>
                <a:gs pos="100000">
                  <a:srgbClr val="FFFFFF">
                    <a:alpha val="11764"/>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25" name="Google Shape;18;p2"/>
            <p:cNvSpPr/>
            <p:nvPr/>
          </p:nvSpPr>
          <p:spPr>
            <a:xfrm>
              <a:off x="8524710" y="1365399"/>
              <a:ext cx="619115" cy="9809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404"/>
                  </a:lnTo>
                  <a:lnTo>
                    <a:pt x="0" y="21600"/>
                  </a:lnTo>
                  <a:lnTo>
                    <a:pt x="21600" y="19196"/>
                  </a:lnTo>
                  <a:lnTo>
                    <a:pt x="21600" y="0"/>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grpSp>
      <p:sp>
        <p:nvSpPr>
          <p:cNvPr id="27" name="Title Text"/>
          <p:cNvSpPr txBox="1"/>
          <p:nvPr>
            <p:ph type="title"/>
          </p:nvPr>
        </p:nvSpPr>
        <p:spPr>
          <a:xfrm>
            <a:off x="457200" y="799275"/>
            <a:ext cx="5486400" cy="3182100"/>
          </a:xfrm>
          <a:prstGeom prst="rect">
            <a:avLst/>
          </a:prstGeom>
        </p:spPr>
        <p:txBody>
          <a:bodyPr anchor="t"/>
          <a:lstStyle>
            <a:lvl1pPr>
              <a:defRPr sz="5800"/>
            </a:lvl1pPr>
          </a:lstStyle>
          <a:p>
            <a:pPr/>
            <a:r>
              <a:t>Title Text</a:t>
            </a:r>
          </a:p>
        </p:txBody>
      </p:sp>
      <p:sp>
        <p:nvSpPr>
          <p:cNvPr id="28" name="Slide Number"/>
          <p:cNvSpPr txBox="1"/>
          <p:nvPr>
            <p:ph type="sldNum" sz="quarter" idx="2"/>
          </p:nvPr>
        </p:nvSpPr>
        <p:spPr>
          <a:xfrm>
            <a:off x="6553200" y="4589463"/>
            <a:ext cx="182216" cy="1778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1">
    <p:spTree>
      <p:nvGrpSpPr>
        <p:cNvPr id="1" name=""/>
        <p:cNvGrpSpPr/>
        <p:nvPr/>
      </p:nvGrpSpPr>
      <p:grpSpPr>
        <a:xfrm>
          <a:off x="0" y="0"/>
          <a:ext cx="0" cy="0"/>
          <a:chOff x="0" y="0"/>
          <a:chExt cx="0" cy="0"/>
        </a:xfrm>
      </p:grpSpPr>
      <p:grpSp>
        <p:nvGrpSpPr>
          <p:cNvPr id="43" name="Google Shape;21;p3"/>
          <p:cNvGrpSpPr/>
          <p:nvPr/>
        </p:nvGrpSpPr>
        <p:grpSpPr>
          <a:xfrm>
            <a:off x="-124" y="-202"/>
            <a:ext cx="9143828" cy="5144635"/>
            <a:chOff x="-1" y="0"/>
            <a:chExt cx="9143827" cy="5144633"/>
          </a:xfrm>
        </p:grpSpPr>
        <p:sp>
          <p:nvSpPr>
            <p:cNvPr id="35" name="Google Shape;22;p3"/>
            <p:cNvSpPr/>
            <p:nvPr/>
          </p:nvSpPr>
          <p:spPr>
            <a:xfrm>
              <a:off x="-1" y="3108855"/>
              <a:ext cx="9143826" cy="20357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17111"/>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36" name="Google Shape;23;p3"/>
            <p:cNvSpPr/>
            <p:nvPr/>
          </p:nvSpPr>
          <p:spPr>
            <a:xfrm>
              <a:off x="-1" y="2615236"/>
              <a:ext cx="2057363" cy="12345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348"/>
                  </a:moveTo>
                  <a:lnTo>
                    <a:pt x="0" y="21600"/>
                  </a:lnTo>
                  <a:lnTo>
                    <a:pt x="21600" y="15251"/>
                  </a:lnTo>
                  <a:lnTo>
                    <a:pt x="21600" y="0"/>
                  </a:lnTo>
                  <a:lnTo>
                    <a:pt x="0" y="6348"/>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37" name="Google Shape;24;p3"/>
            <p:cNvSpPr/>
            <p:nvPr/>
          </p:nvSpPr>
          <p:spPr>
            <a:xfrm>
              <a:off x="1295374" y="-1"/>
              <a:ext cx="5704897" cy="10061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86" y="0"/>
                  </a:moveTo>
                  <a:lnTo>
                    <a:pt x="0" y="2886"/>
                  </a:lnTo>
                  <a:lnTo>
                    <a:pt x="0" y="21600"/>
                  </a:lnTo>
                  <a:lnTo>
                    <a:pt x="21600" y="0"/>
                  </a:lnTo>
                  <a:lnTo>
                    <a:pt x="2886"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38" name="Google Shape;25;p3"/>
            <p:cNvSpPr/>
            <p:nvPr/>
          </p:nvSpPr>
          <p:spPr>
            <a:xfrm>
              <a:off x="5814897" y="493669"/>
              <a:ext cx="3328929" cy="14612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8714"/>
                  </a:lnTo>
                  <a:lnTo>
                    <a:pt x="0" y="21600"/>
                  </a:lnTo>
                  <a:lnTo>
                    <a:pt x="21600" y="12885"/>
                  </a:lnTo>
                  <a:lnTo>
                    <a:pt x="21600" y="0"/>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39" name="Google Shape;26;p3"/>
            <p:cNvSpPr/>
            <p:nvPr/>
          </p:nvSpPr>
          <p:spPr>
            <a:xfrm>
              <a:off x="-2" y="3241703"/>
              <a:ext cx="3447988" cy="14798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76"/>
                  </a:moveTo>
                  <a:lnTo>
                    <a:pt x="0" y="21600"/>
                  </a:lnTo>
                  <a:lnTo>
                    <a:pt x="21600" y="12724"/>
                  </a:lnTo>
                  <a:lnTo>
                    <a:pt x="21600" y="0"/>
                  </a:lnTo>
                  <a:lnTo>
                    <a:pt x="0" y="8876"/>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40" name="Google Shape;27;p3"/>
            <p:cNvSpPr/>
            <p:nvPr/>
          </p:nvSpPr>
          <p:spPr>
            <a:xfrm>
              <a:off x="8186578" y="2237126"/>
              <a:ext cx="957247" cy="10405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3505"/>
                  </a:lnTo>
                  <a:lnTo>
                    <a:pt x="0" y="21600"/>
                  </a:lnTo>
                  <a:lnTo>
                    <a:pt x="21600" y="18095"/>
                  </a:lnTo>
                  <a:lnTo>
                    <a:pt x="21600"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41" name="Google Shape;28;p3"/>
            <p:cNvSpPr/>
            <p:nvPr/>
          </p:nvSpPr>
          <p:spPr>
            <a:xfrm>
              <a:off x="2047833" y="558477"/>
              <a:ext cx="1785907" cy="11867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733"/>
                  </a:moveTo>
                  <a:lnTo>
                    <a:pt x="0" y="21600"/>
                  </a:lnTo>
                  <a:lnTo>
                    <a:pt x="21600" y="15867"/>
                  </a:lnTo>
                  <a:lnTo>
                    <a:pt x="21600" y="0"/>
                  </a:lnTo>
                  <a:lnTo>
                    <a:pt x="0" y="5733"/>
                  </a:lnTo>
                  <a:close/>
                </a:path>
              </a:pathLst>
            </a:custGeom>
            <a:gradFill flip="none" rotWithShape="1">
              <a:gsLst>
                <a:gs pos="0">
                  <a:srgbClr val="FFFFFF">
                    <a:alpha val="4705"/>
                  </a:srgbClr>
                </a:gs>
                <a:gs pos="100000">
                  <a:srgbClr val="FFFFFF">
                    <a:alpha val="11764"/>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42" name="Google Shape;29;p3"/>
            <p:cNvSpPr/>
            <p:nvPr/>
          </p:nvSpPr>
          <p:spPr>
            <a:xfrm>
              <a:off x="8524710" y="1365399"/>
              <a:ext cx="619115" cy="9809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404"/>
                  </a:lnTo>
                  <a:lnTo>
                    <a:pt x="0" y="21600"/>
                  </a:lnTo>
                  <a:lnTo>
                    <a:pt x="21600" y="19196"/>
                  </a:lnTo>
                  <a:lnTo>
                    <a:pt x="21600" y="0"/>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grpSp>
      <p:sp>
        <p:nvSpPr>
          <p:cNvPr id="44" name="Title Text"/>
          <p:cNvSpPr txBox="1"/>
          <p:nvPr>
            <p:ph type="title"/>
          </p:nvPr>
        </p:nvSpPr>
        <p:spPr>
          <a:xfrm>
            <a:off x="457200" y="1430948"/>
            <a:ext cx="5486400" cy="1159804"/>
          </a:xfrm>
          <a:prstGeom prst="rect">
            <a:avLst/>
          </a:prstGeom>
        </p:spPr>
        <p:txBody>
          <a:bodyPr/>
          <a:lstStyle>
            <a:lvl1pPr>
              <a:defRPr sz="4400"/>
            </a:lvl1pPr>
          </a:lstStyle>
          <a:p>
            <a:pPr/>
            <a:r>
              <a:t>Title Text</a:t>
            </a:r>
          </a:p>
        </p:txBody>
      </p:sp>
      <p:sp>
        <p:nvSpPr>
          <p:cNvPr id="45" name="Body Level One…"/>
          <p:cNvSpPr txBox="1"/>
          <p:nvPr>
            <p:ph type="body" sz="quarter" idx="1"/>
          </p:nvPr>
        </p:nvSpPr>
        <p:spPr>
          <a:xfrm>
            <a:off x="457200" y="2763852"/>
            <a:ext cx="5486400" cy="784803"/>
          </a:xfrm>
          <a:prstGeom prst="rect">
            <a:avLst/>
          </a:prstGeom>
        </p:spPr>
        <p:txBody>
          <a:bodyPr>
            <a:normAutofit fontScale="100000" lnSpcReduction="0"/>
          </a:bodyPr>
          <a:lstStyle>
            <a:lvl1pPr marL="228600" indent="-152400">
              <a:spcBef>
                <a:spcPts val="0"/>
              </a:spcBef>
              <a:buClrTx/>
              <a:buSzTx/>
              <a:buFontTx/>
              <a:buNone/>
              <a:defRPr>
                <a:solidFill>
                  <a:srgbClr val="FFFFFF"/>
                </a:solidFill>
              </a:defRPr>
            </a:lvl1pPr>
            <a:lvl2pPr marL="228600" indent="76200">
              <a:spcBef>
                <a:spcPts val="0"/>
              </a:spcBef>
              <a:buClrTx/>
              <a:buSzTx/>
              <a:buFontTx/>
              <a:buNone/>
              <a:defRPr>
                <a:solidFill>
                  <a:srgbClr val="FFFFFF"/>
                </a:solidFill>
              </a:defRPr>
            </a:lvl2pPr>
            <a:lvl3pPr marL="228600" indent="76200">
              <a:spcBef>
                <a:spcPts val="0"/>
              </a:spcBef>
              <a:buClrTx/>
              <a:buSzTx/>
              <a:buFontTx/>
              <a:buNone/>
              <a:defRPr>
                <a:solidFill>
                  <a:srgbClr val="FFFFFF"/>
                </a:solidFill>
              </a:defRPr>
            </a:lvl3pPr>
            <a:lvl4pPr marL="228600" indent="76200">
              <a:spcBef>
                <a:spcPts val="0"/>
              </a:spcBef>
              <a:buClrTx/>
              <a:buSzTx/>
              <a:buFontTx/>
              <a:buNone/>
              <a:defRPr>
                <a:solidFill>
                  <a:srgbClr val="FFFFFF"/>
                </a:solidFill>
              </a:defRPr>
            </a:lvl4pPr>
            <a:lvl5pPr marL="228600" indent="76200">
              <a:spcBef>
                <a:spcPts val="0"/>
              </a:spcBef>
              <a:buClrTx/>
              <a:buSzTx/>
              <a:buFontTx/>
              <a:buNone/>
              <a:defRPr>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46" name="Slide Number"/>
          <p:cNvSpPr txBox="1"/>
          <p:nvPr>
            <p:ph type="sldNum" sz="quarter" idx="2"/>
          </p:nvPr>
        </p:nvSpPr>
        <p:spPr>
          <a:xfrm>
            <a:off x="6553200" y="4589463"/>
            <a:ext cx="182216" cy="1778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TWO_COLUMNS">
    <p:spTree>
      <p:nvGrpSpPr>
        <p:cNvPr id="1" name=""/>
        <p:cNvGrpSpPr/>
        <p:nvPr/>
      </p:nvGrpSpPr>
      <p:grpSpPr>
        <a:xfrm>
          <a:off x="0" y="0"/>
          <a:ext cx="0" cy="0"/>
          <a:chOff x="0" y="0"/>
          <a:chExt cx="0" cy="0"/>
        </a:xfrm>
      </p:grpSpPr>
      <p:sp>
        <p:nvSpPr>
          <p:cNvPr id="53" name="Title Text"/>
          <p:cNvSpPr txBox="1"/>
          <p:nvPr>
            <p:ph type="title"/>
          </p:nvPr>
        </p:nvSpPr>
        <p:spPr>
          <a:prstGeom prst="rect">
            <a:avLst/>
          </a:prstGeom>
        </p:spPr>
        <p:txBody>
          <a:bodyPr/>
          <a:lstStyle/>
          <a:p>
            <a:pPr/>
            <a:r>
              <a:t>Title Text</a:t>
            </a:r>
          </a:p>
        </p:txBody>
      </p:sp>
      <p:sp>
        <p:nvSpPr>
          <p:cNvPr id="54" name="Body Level One…"/>
          <p:cNvSpPr txBox="1"/>
          <p:nvPr>
            <p:ph type="body" sz="quarter" idx="1"/>
          </p:nvPr>
        </p:nvSpPr>
        <p:spPr>
          <a:xfrm>
            <a:off x="3200375" y="1909297"/>
            <a:ext cx="2493600" cy="3016503"/>
          </a:xfrm>
          <a:prstGeom prst="rect">
            <a:avLst/>
          </a:prstGeom>
        </p:spPr>
        <p:txBody>
          <a:bodyPr>
            <a:normAutofit fontScale="100000" lnSpcReduction="0"/>
          </a:bodyPr>
          <a:lstStyle>
            <a:lvl1pPr indent="-342900">
              <a:buSzPts val="1800"/>
              <a:defRPr sz="1800"/>
            </a:lvl1pPr>
            <a:lvl2pPr indent="-342900">
              <a:buSzPts val="1800"/>
              <a:defRPr sz="1800"/>
            </a:lvl2pPr>
            <a:lvl3pPr indent="-342900">
              <a:buSzPts val="1800"/>
              <a:defRPr sz="1800"/>
            </a:lvl3pPr>
            <a:lvl4pPr indent="-342900">
              <a:buSzPts val="1800"/>
              <a:defRPr sz="1800"/>
            </a:lvl4pPr>
            <a:lvl5pPr indent="-342900">
              <a:buSzPts val="1800"/>
              <a:defRPr sz="1800"/>
            </a:lvl5pPr>
          </a:lstStyle>
          <a:p>
            <a:pPr/>
            <a:r>
              <a:t>Body Level One</a:t>
            </a:r>
          </a:p>
          <a:p>
            <a:pPr lvl="1"/>
            <a:r>
              <a:t>Body Level Two</a:t>
            </a:r>
          </a:p>
          <a:p>
            <a:pPr lvl="2"/>
            <a:r>
              <a:t>Body Level Three</a:t>
            </a:r>
          </a:p>
          <a:p>
            <a:pPr lvl="3"/>
            <a:r>
              <a:t>Body Level Four</a:t>
            </a:r>
          </a:p>
          <a:p>
            <a:pPr lvl="4"/>
            <a:r>
              <a:t>Body Level Five</a:t>
            </a:r>
          </a:p>
        </p:txBody>
      </p:sp>
      <p:sp>
        <p:nvSpPr>
          <p:cNvPr id="55" name="Google Shape;81;p7"/>
          <p:cNvSpPr txBox="1"/>
          <p:nvPr>
            <p:ph type="body" sz="quarter" idx="13"/>
          </p:nvPr>
        </p:nvSpPr>
        <p:spPr>
          <a:xfrm>
            <a:off x="6193204" y="1909297"/>
            <a:ext cx="2493603" cy="3016504"/>
          </a:xfrm>
          <a:prstGeom prst="rect">
            <a:avLst/>
          </a:prstGeom>
        </p:spPr>
        <p:txBody>
          <a:bodyPr>
            <a:normAutofit fontScale="100000" lnSpcReduction="0"/>
          </a:bodyPr>
          <a:lstStyle/>
          <a:p>
            <a:pPr/>
          </a:p>
        </p:txBody>
      </p:sp>
      <p:sp>
        <p:nvSpPr>
          <p:cNvPr id="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63" name="Title Text"/>
          <p:cNvSpPr txBox="1"/>
          <p:nvPr>
            <p:ph type="title"/>
          </p:nvPr>
        </p:nvSpPr>
        <p:spPr>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grpSp>
        <p:nvGrpSpPr>
          <p:cNvPr id="76" name="Google Shape;116;p11"/>
          <p:cNvGrpSpPr/>
          <p:nvPr/>
        </p:nvGrpSpPr>
        <p:grpSpPr>
          <a:xfrm>
            <a:off x="-245" y="-2"/>
            <a:ext cx="9143828" cy="5144631"/>
            <a:chOff x="-2" y="0"/>
            <a:chExt cx="9143827" cy="5144630"/>
          </a:xfrm>
        </p:grpSpPr>
        <p:sp>
          <p:nvSpPr>
            <p:cNvPr id="71" name="Google Shape;117;p11"/>
            <p:cNvSpPr/>
            <p:nvPr/>
          </p:nvSpPr>
          <p:spPr>
            <a:xfrm>
              <a:off x="-3" y="-1"/>
              <a:ext cx="9143828" cy="5144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21583" y="0"/>
                  </a:lnTo>
                  <a:lnTo>
                    <a:pt x="0" y="6765"/>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72" name="Google Shape;118;p11"/>
            <p:cNvSpPr/>
            <p:nvPr/>
          </p:nvSpPr>
          <p:spPr>
            <a:xfrm>
              <a:off x="-2" y="892515"/>
              <a:ext cx="1023920" cy="7188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426"/>
                  </a:moveTo>
                  <a:lnTo>
                    <a:pt x="0" y="21600"/>
                  </a:lnTo>
                  <a:lnTo>
                    <a:pt x="21600" y="16174"/>
                  </a:lnTo>
                  <a:lnTo>
                    <a:pt x="21600" y="0"/>
                  </a:lnTo>
                  <a:lnTo>
                    <a:pt x="0" y="5426"/>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73" name="Google Shape;119;p11"/>
            <p:cNvSpPr/>
            <p:nvPr/>
          </p:nvSpPr>
          <p:spPr>
            <a:xfrm>
              <a:off x="4714782" y="0"/>
              <a:ext cx="4421637" cy="7798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691" y="0"/>
                  </a:moveTo>
                  <a:lnTo>
                    <a:pt x="0" y="6691"/>
                  </a:lnTo>
                  <a:lnTo>
                    <a:pt x="0" y="21600"/>
                  </a:lnTo>
                  <a:lnTo>
                    <a:pt x="21600" y="0"/>
                  </a:lnTo>
                  <a:lnTo>
                    <a:pt x="6691" y="0"/>
                  </a:lnTo>
                  <a:close/>
                </a:path>
              </a:pathLst>
            </a:custGeom>
            <a:gradFill flip="none" rotWithShape="1">
              <a:gsLst>
                <a:gs pos="0">
                  <a:srgbClr val="FFFFFF">
                    <a:alpha val="4705"/>
                  </a:srgbClr>
                </a:gs>
                <a:gs pos="100000">
                  <a:srgbClr val="FFFFFF">
                    <a:alpha val="11764"/>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74" name="Google Shape;120;p11"/>
            <p:cNvSpPr/>
            <p:nvPr/>
          </p:nvSpPr>
          <p:spPr>
            <a:xfrm>
              <a:off x="-2" y="420591"/>
              <a:ext cx="647691" cy="6525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781"/>
                  </a:moveTo>
                  <a:lnTo>
                    <a:pt x="0" y="21600"/>
                  </a:lnTo>
                  <a:lnTo>
                    <a:pt x="21600" y="17819"/>
                  </a:lnTo>
                  <a:lnTo>
                    <a:pt x="21600" y="0"/>
                  </a:lnTo>
                  <a:lnTo>
                    <a:pt x="0" y="3781"/>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75" name="Google Shape;121;p11"/>
            <p:cNvSpPr/>
            <p:nvPr/>
          </p:nvSpPr>
          <p:spPr>
            <a:xfrm>
              <a:off x="2228807" y="0"/>
              <a:ext cx="3855606" cy="6800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502" y="0"/>
                  </a:moveTo>
                  <a:lnTo>
                    <a:pt x="0" y="4502"/>
                  </a:lnTo>
                  <a:lnTo>
                    <a:pt x="0" y="21600"/>
                  </a:lnTo>
                  <a:lnTo>
                    <a:pt x="21600" y="0"/>
                  </a:lnTo>
                  <a:lnTo>
                    <a:pt x="4502"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grpSp>
      <p:sp>
        <p:nvSpPr>
          <p:cNvPr id="7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_1">
    <p:spTree>
      <p:nvGrpSpPr>
        <p:cNvPr id="1" name=""/>
        <p:cNvGrpSpPr/>
        <p:nvPr/>
      </p:nvGrpSpPr>
      <p:grpSpPr>
        <a:xfrm>
          <a:off x="0" y="0"/>
          <a:ext cx="0" cy="0"/>
          <a:chOff x="0" y="0"/>
          <a:chExt cx="0" cy="0"/>
        </a:xfrm>
      </p:grpSpPr>
      <p:grpSp>
        <p:nvGrpSpPr>
          <p:cNvPr id="94" name="Google Shape;124;p12"/>
          <p:cNvGrpSpPr/>
          <p:nvPr/>
        </p:nvGrpSpPr>
        <p:grpSpPr>
          <a:xfrm>
            <a:off x="-241" y="-204"/>
            <a:ext cx="9143826" cy="5144634"/>
            <a:chOff x="0" y="-1"/>
            <a:chExt cx="9143824" cy="5144632"/>
          </a:xfrm>
        </p:grpSpPr>
        <p:sp>
          <p:nvSpPr>
            <p:cNvPr id="84" name="Google Shape;125;p12"/>
            <p:cNvSpPr/>
            <p:nvPr/>
          </p:nvSpPr>
          <p:spPr>
            <a:xfrm>
              <a:off x="-1" y="3523701"/>
              <a:ext cx="9143825" cy="16209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21490"/>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85" name="Google Shape;126;p12"/>
            <p:cNvSpPr/>
            <p:nvPr/>
          </p:nvSpPr>
          <p:spPr>
            <a:xfrm>
              <a:off x="3167000" y="-2"/>
              <a:ext cx="4591862" cy="8098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43" y="0"/>
                  </a:moveTo>
                  <a:lnTo>
                    <a:pt x="0" y="7243"/>
                  </a:lnTo>
                  <a:lnTo>
                    <a:pt x="0" y="21600"/>
                  </a:lnTo>
                  <a:lnTo>
                    <a:pt x="21600" y="0"/>
                  </a:lnTo>
                  <a:lnTo>
                    <a:pt x="7243" y="0"/>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86" name="Google Shape;127;p12"/>
            <p:cNvSpPr/>
            <p:nvPr/>
          </p:nvSpPr>
          <p:spPr>
            <a:xfrm>
              <a:off x="-1" y="4039548"/>
              <a:ext cx="3167004" cy="10968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000"/>
                  </a:moveTo>
                  <a:lnTo>
                    <a:pt x="0" y="21600"/>
                  </a:lnTo>
                  <a:lnTo>
                    <a:pt x="21600" y="10600"/>
                  </a:lnTo>
                  <a:lnTo>
                    <a:pt x="21600" y="0"/>
                  </a:lnTo>
                  <a:lnTo>
                    <a:pt x="0" y="1100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87" name="Google Shape;128;p12"/>
            <p:cNvSpPr/>
            <p:nvPr/>
          </p:nvSpPr>
          <p:spPr>
            <a:xfrm>
              <a:off x="8219913" y="2985420"/>
              <a:ext cx="923911" cy="7012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5019"/>
                  </a:lnTo>
                  <a:lnTo>
                    <a:pt x="0" y="21600"/>
                  </a:lnTo>
                  <a:lnTo>
                    <a:pt x="21600" y="16581"/>
                  </a:lnTo>
                  <a:lnTo>
                    <a:pt x="21600" y="0"/>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88" name="Google Shape;129;p12"/>
            <p:cNvSpPr/>
            <p:nvPr/>
          </p:nvSpPr>
          <p:spPr>
            <a:xfrm>
              <a:off x="-1" y="3780970"/>
              <a:ext cx="1581123" cy="8171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371"/>
                  </a:moveTo>
                  <a:lnTo>
                    <a:pt x="0" y="21600"/>
                  </a:lnTo>
                  <a:lnTo>
                    <a:pt x="21600" y="14229"/>
                  </a:lnTo>
                  <a:lnTo>
                    <a:pt x="21600" y="0"/>
                  </a:lnTo>
                  <a:lnTo>
                    <a:pt x="0" y="7371"/>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89" name="Google Shape;130;p12"/>
            <p:cNvSpPr/>
            <p:nvPr/>
          </p:nvSpPr>
          <p:spPr>
            <a:xfrm>
              <a:off x="8681867" y="2447137"/>
              <a:ext cx="461956" cy="6197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840"/>
                  </a:lnTo>
                  <a:lnTo>
                    <a:pt x="0" y="21600"/>
                  </a:lnTo>
                  <a:lnTo>
                    <a:pt x="21600" y="18760"/>
                  </a:lnTo>
                  <a:lnTo>
                    <a:pt x="21600"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90" name="Google Shape;131;p12"/>
            <p:cNvSpPr/>
            <p:nvPr/>
          </p:nvSpPr>
          <p:spPr>
            <a:xfrm>
              <a:off x="6105405" y="1908856"/>
              <a:ext cx="3038419" cy="1074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0776"/>
                  </a:lnTo>
                  <a:lnTo>
                    <a:pt x="0" y="21600"/>
                  </a:lnTo>
                  <a:lnTo>
                    <a:pt x="21600" y="10824"/>
                  </a:lnTo>
                  <a:lnTo>
                    <a:pt x="21600" y="0"/>
                  </a:lnTo>
                  <a:close/>
                </a:path>
              </a:pathLst>
            </a:custGeom>
            <a:gradFill flip="none" rotWithShape="1">
              <a:gsLst>
                <a:gs pos="0">
                  <a:srgbClr val="FFFFFF">
                    <a:alpha val="4705"/>
                  </a:srgbClr>
                </a:gs>
                <a:gs pos="100000">
                  <a:srgbClr val="FFFFFF">
                    <a:alpha val="11764"/>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91" name="Google Shape;132;p12"/>
            <p:cNvSpPr/>
            <p:nvPr/>
          </p:nvSpPr>
          <p:spPr>
            <a:xfrm>
              <a:off x="1152501" y="1886425"/>
              <a:ext cx="2014501" cy="8935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588"/>
                  </a:moveTo>
                  <a:lnTo>
                    <a:pt x="0" y="21600"/>
                  </a:lnTo>
                  <a:lnTo>
                    <a:pt x="21600" y="13012"/>
                  </a:lnTo>
                  <a:lnTo>
                    <a:pt x="21600" y="0"/>
                  </a:lnTo>
                  <a:lnTo>
                    <a:pt x="0" y="8588"/>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92" name="Google Shape;133;p12"/>
            <p:cNvSpPr/>
            <p:nvPr/>
          </p:nvSpPr>
          <p:spPr>
            <a:xfrm>
              <a:off x="-1" y="1491776"/>
              <a:ext cx="2352633" cy="953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9402"/>
                  </a:moveTo>
                  <a:lnTo>
                    <a:pt x="0" y="21600"/>
                  </a:lnTo>
                  <a:lnTo>
                    <a:pt x="21600" y="12198"/>
                  </a:lnTo>
                  <a:lnTo>
                    <a:pt x="21600" y="0"/>
                  </a:lnTo>
                  <a:lnTo>
                    <a:pt x="0" y="9402"/>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93" name="Google Shape;134;p12"/>
            <p:cNvSpPr/>
            <p:nvPr/>
          </p:nvSpPr>
          <p:spPr>
            <a:xfrm>
              <a:off x="7638899" y="294016"/>
              <a:ext cx="1504926" cy="8037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7133"/>
                  </a:lnTo>
                  <a:lnTo>
                    <a:pt x="0" y="21600"/>
                  </a:lnTo>
                  <a:lnTo>
                    <a:pt x="21600" y="14467"/>
                  </a:lnTo>
                  <a:lnTo>
                    <a:pt x="21600" y="0"/>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grpSp>
      <p:sp>
        <p:nvSpPr>
          <p:cNvPr id="9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ubtitle">
    <p:spTree>
      <p:nvGrpSpPr>
        <p:cNvPr id="1" name=""/>
        <p:cNvGrpSpPr/>
        <p:nvPr/>
      </p:nvGrpSpPr>
      <p:grpSpPr>
        <a:xfrm>
          <a:off x="0" y="0"/>
          <a:ext cx="0" cy="0"/>
          <a:chOff x="0" y="0"/>
          <a:chExt cx="0" cy="0"/>
        </a:xfrm>
      </p:grpSpPr>
      <p:grpSp>
        <p:nvGrpSpPr>
          <p:cNvPr id="107" name="Google Shape;116;p11"/>
          <p:cNvGrpSpPr/>
          <p:nvPr/>
        </p:nvGrpSpPr>
        <p:grpSpPr>
          <a:xfrm>
            <a:off x="-245" y="-2"/>
            <a:ext cx="9143828" cy="5144631"/>
            <a:chOff x="-2" y="0"/>
            <a:chExt cx="9143827" cy="5144630"/>
          </a:xfrm>
        </p:grpSpPr>
        <p:sp>
          <p:nvSpPr>
            <p:cNvPr id="102" name="Google Shape;117;p11"/>
            <p:cNvSpPr/>
            <p:nvPr/>
          </p:nvSpPr>
          <p:spPr>
            <a:xfrm>
              <a:off x="-3" y="-1"/>
              <a:ext cx="9143828" cy="5144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21583" y="0"/>
                  </a:lnTo>
                  <a:lnTo>
                    <a:pt x="0" y="6765"/>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03" name="Google Shape;118;p11"/>
            <p:cNvSpPr/>
            <p:nvPr/>
          </p:nvSpPr>
          <p:spPr>
            <a:xfrm>
              <a:off x="-2" y="892515"/>
              <a:ext cx="1023920" cy="7188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426"/>
                  </a:moveTo>
                  <a:lnTo>
                    <a:pt x="0" y="21600"/>
                  </a:lnTo>
                  <a:lnTo>
                    <a:pt x="21600" y="16174"/>
                  </a:lnTo>
                  <a:lnTo>
                    <a:pt x="21600" y="0"/>
                  </a:lnTo>
                  <a:lnTo>
                    <a:pt x="0" y="5426"/>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04" name="Google Shape;119;p11"/>
            <p:cNvSpPr/>
            <p:nvPr/>
          </p:nvSpPr>
          <p:spPr>
            <a:xfrm>
              <a:off x="4714782" y="0"/>
              <a:ext cx="4421637" cy="7798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691" y="0"/>
                  </a:moveTo>
                  <a:lnTo>
                    <a:pt x="0" y="6691"/>
                  </a:lnTo>
                  <a:lnTo>
                    <a:pt x="0" y="21600"/>
                  </a:lnTo>
                  <a:lnTo>
                    <a:pt x="21600" y="0"/>
                  </a:lnTo>
                  <a:lnTo>
                    <a:pt x="6691" y="0"/>
                  </a:lnTo>
                  <a:close/>
                </a:path>
              </a:pathLst>
            </a:custGeom>
            <a:gradFill flip="none" rotWithShape="1">
              <a:gsLst>
                <a:gs pos="0">
                  <a:srgbClr val="FFFFFF">
                    <a:alpha val="4705"/>
                  </a:srgbClr>
                </a:gs>
                <a:gs pos="100000">
                  <a:srgbClr val="FFFFFF">
                    <a:alpha val="11764"/>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05" name="Google Shape;120;p11"/>
            <p:cNvSpPr/>
            <p:nvPr/>
          </p:nvSpPr>
          <p:spPr>
            <a:xfrm>
              <a:off x="-2" y="420591"/>
              <a:ext cx="647691" cy="6525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781"/>
                  </a:moveTo>
                  <a:lnTo>
                    <a:pt x="0" y="21600"/>
                  </a:lnTo>
                  <a:lnTo>
                    <a:pt x="21600" y="17819"/>
                  </a:lnTo>
                  <a:lnTo>
                    <a:pt x="21600" y="0"/>
                  </a:lnTo>
                  <a:lnTo>
                    <a:pt x="0" y="3781"/>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06" name="Google Shape;121;p11"/>
            <p:cNvSpPr/>
            <p:nvPr/>
          </p:nvSpPr>
          <p:spPr>
            <a:xfrm>
              <a:off x="2228807" y="0"/>
              <a:ext cx="3855606" cy="6800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502" y="0"/>
                  </a:moveTo>
                  <a:lnTo>
                    <a:pt x="0" y="4502"/>
                  </a:lnTo>
                  <a:lnTo>
                    <a:pt x="0" y="21600"/>
                  </a:lnTo>
                  <a:lnTo>
                    <a:pt x="21600" y="0"/>
                  </a:lnTo>
                  <a:lnTo>
                    <a:pt x="4502"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grpSp>
      <p:grpSp>
        <p:nvGrpSpPr>
          <p:cNvPr id="116" name="Google Shape;21;p3"/>
          <p:cNvGrpSpPr/>
          <p:nvPr/>
        </p:nvGrpSpPr>
        <p:grpSpPr>
          <a:xfrm>
            <a:off x="-122" y="-201"/>
            <a:ext cx="9143825" cy="5144631"/>
            <a:chOff x="0" y="0"/>
            <a:chExt cx="9143823" cy="5144629"/>
          </a:xfrm>
        </p:grpSpPr>
        <p:sp>
          <p:nvSpPr>
            <p:cNvPr id="108" name="Google Shape;22;p3"/>
            <p:cNvSpPr/>
            <p:nvPr/>
          </p:nvSpPr>
          <p:spPr>
            <a:xfrm>
              <a:off x="-1" y="3108854"/>
              <a:ext cx="9143823" cy="20357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17111"/>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09" name="Google Shape;23;p3"/>
            <p:cNvSpPr/>
            <p:nvPr/>
          </p:nvSpPr>
          <p:spPr>
            <a:xfrm>
              <a:off x="-1" y="2615236"/>
              <a:ext cx="2057362" cy="12345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348"/>
                  </a:moveTo>
                  <a:lnTo>
                    <a:pt x="0" y="21600"/>
                  </a:lnTo>
                  <a:lnTo>
                    <a:pt x="21600" y="15251"/>
                  </a:lnTo>
                  <a:lnTo>
                    <a:pt x="21600" y="0"/>
                  </a:lnTo>
                  <a:lnTo>
                    <a:pt x="0" y="6348"/>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10" name="Google Shape;24;p3"/>
            <p:cNvSpPr/>
            <p:nvPr/>
          </p:nvSpPr>
          <p:spPr>
            <a:xfrm>
              <a:off x="1295374" y="0"/>
              <a:ext cx="5704895" cy="10061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86" y="0"/>
                  </a:moveTo>
                  <a:lnTo>
                    <a:pt x="0" y="2886"/>
                  </a:lnTo>
                  <a:lnTo>
                    <a:pt x="0" y="21600"/>
                  </a:lnTo>
                  <a:lnTo>
                    <a:pt x="21600" y="0"/>
                  </a:lnTo>
                  <a:lnTo>
                    <a:pt x="2886"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11" name="Google Shape;25;p3"/>
            <p:cNvSpPr/>
            <p:nvPr/>
          </p:nvSpPr>
          <p:spPr>
            <a:xfrm>
              <a:off x="5814897" y="493669"/>
              <a:ext cx="3328927" cy="14612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8714"/>
                  </a:lnTo>
                  <a:lnTo>
                    <a:pt x="0" y="21600"/>
                  </a:lnTo>
                  <a:lnTo>
                    <a:pt x="21600" y="12885"/>
                  </a:lnTo>
                  <a:lnTo>
                    <a:pt x="21600" y="0"/>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12" name="Google Shape;26;p3"/>
            <p:cNvSpPr/>
            <p:nvPr/>
          </p:nvSpPr>
          <p:spPr>
            <a:xfrm>
              <a:off x="-1" y="3241702"/>
              <a:ext cx="3447986" cy="14798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876"/>
                  </a:moveTo>
                  <a:lnTo>
                    <a:pt x="0" y="21600"/>
                  </a:lnTo>
                  <a:lnTo>
                    <a:pt x="21600" y="12724"/>
                  </a:lnTo>
                  <a:lnTo>
                    <a:pt x="21600" y="0"/>
                  </a:lnTo>
                  <a:lnTo>
                    <a:pt x="0" y="8876"/>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13" name="Google Shape;27;p3"/>
            <p:cNvSpPr/>
            <p:nvPr/>
          </p:nvSpPr>
          <p:spPr>
            <a:xfrm>
              <a:off x="8186577" y="2237126"/>
              <a:ext cx="957246" cy="10405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3505"/>
                  </a:lnTo>
                  <a:lnTo>
                    <a:pt x="0" y="21600"/>
                  </a:lnTo>
                  <a:lnTo>
                    <a:pt x="21600" y="18095"/>
                  </a:lnTo>
                  <a:lnTo>
                    <a:pt x="21600"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14" name="Google Shape;28;p3"/>
            <p:cNvSpPr/>
            <p:nvPr/>
          </p:nvSpPr>
          <p:spPr>
            <a:xfrm>
              <a:off x="2047833" y="558477"/>
              <a:ext cx="1785906" cy="11867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733"/>
                  </a:moveTo>
                  <a:lnTo>
                    <a:pt x="0" y="21600"/>
                  </a:lnTo>
                  <a:lnTo>
                    <a:pt x="21600" y="15867"/>
                  </a:lnTo>
                  <a:lnTo>
                    <a:pt x="21600" y="0"/>
                  </a:lnTo>
                  <a:lnTo>
                    <a:pt x="0" y="5733"/>
                  </a:lnTo>
                  <a:close/>
                </a:path>
              </a:pathLst>
            </a:custGeom>
            <a:gradFill flip="none" rotWithShape="1">
              <a:gsLst>
                <a:gs pos="0">
                  <a:srgbClr val="FFFFFF">
                    <a:alpha val="4705"/>
                  </a:srgbClr>
                </a:gs>
                <a:gs pos="100000">
                  <a:srgbClr val="FFFFFF">
                    <a:alpha val="11764"/>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115" name="Google Shape;29;p3"/>
            <p:cNvSpPr/>
            <p:nvPr/>
          </p:nvSpPr>
          <p:spPr>
            <a:xfrm>
              <a:off x="8524709" y="1365399"/>
              <a:ext cx="619114" cy="9809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404"/>
                  </a:lnTo>
                  <a:lnTo>
                    <a:pt x="0" y="21600"/>
                  </a:lnTo>
                  <a:lnTo>
                    <a:pt x="21600" y="19196"/>
                  </a:lnTo>
                  <a:lnTo>
                    <a:pt x="21600" y="0"/>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grpSp>
      <p:sp>
        <p:nvSpPr>
          <p:cNvPr id="117" name="Title Text"/>
          <p:cNvSpPr txBox="1"/>
          <p:nvPr>
            <p:ph type="title"/>
          </p:nvPr>
        </p:nvSpPr>
        <p:spPr>
          <a:xfrm>
            <a:off x="457200" y="1430948"/>
            <a:ext cx="5486400" cy="1159803"/>
          </a:xfrm>
          <a:prstGeom prst="rect">
            <a:avLst/>
          </a:prstGeom>
        </p:spPr>
        <p:txBody>
          <a:bodyPr/>
          <a:lstStyle>
            <a:lvl1pPr>
              <a:defRPr sz="4400"/>
            </a:lvl1pPr>
          </a:lstStyle>
          <a:p>
            <a:pPr/>
            <a:r>
              <a:t>Title Text</a:t>
            </a:r>
          </a:p>
        </p:txBody>
      </p:sp>
      <p:sp>
        <p:nvSpPr>
          <p:cNvPr id="118" name="Body Level One…"/>
          <p:cNvSpPr txBox="1"/>
          <p:nvPr>
            <p:ph type="body" sz="quarter" idx="1"/>
          </p:nvPr>
        </p:nvSpPr>
        <p:spPr>
          <a:xfrm>
            <a:off x="457200" y="2763852"/>
            <a:ext cx="5486400" cy="784802"/>
          </a:xfrm>
          <a:prstGeom prst="rect">
            <a:avLst/>
          </a:prstGeom>
        </p:spPr>
        <p:txBody>
          <a:bodyPr>
            <a:normAutofit fontScale="100000" lnSpcReduction="0"/>
          </a:bodyPr>
          <a:lstStyle>
            <a:lvl1pPr marL="304800" indent="-228600">
              <a:spcBef>
                <a:spcPts val="0"/>
              </a:spcBef>
              <a:buClrTx/>
              <a:buSzTx/>
              <a:buFontTx/>
              <a:buNone/>
              <a:defRPr>
                <a:solidFill>
                  <a:srgbClr val="FFFFFF"/>
                </a:solidFill>
              </a:defRPr>
            </a:lvl1pPr>
            <a:lvl2pPr marL="304800" indent="76200">
              <a:spcBef>
                <a:spcPts val="0"/>
              </a:spcBef>
              <a:buClrTx/>
              <a:buSzTx/>
              <a:buFontTx/>
              <a:buNone/>
              <a:defRPr>
                <a:solidFill>
                  <a:srgbClr val="FFFFFF"/>
                </a:solidFill>
              </a:defRPr>
            </a:lvl2pPr>
            <a:lvl3pPr marL="304800" indent="76200">
              <a:spcBef>
                <a:spcPts val="0"/>
              </a:spcBef>
              <a:buClrTx/>
              <a:buSzTx/>
              <a:buFontTx/>
              <a:buNone/>
              <a:defRPr>
                <a:solidFill>
                  <a:srgbClr val="FFFFFF"/>
                </a:solidFill>
              </a:defRPr>
            </a:lvl3pPr>
            <a:lvl4pPr marL="304800" indent="76200">
              <a:spcBef>
                <a:spcPts val="0"/>
              </a:spcBef>
              <a:buClrTx/>
              <a:buSzTx/>
              <a:buFontTx/>
              <a:buNone/>
              <a:defRPr>
                <a:solidFill>
                  <a:srgbClr val="FFFFFF"/>
                </a:solidFill>
              </a:defRPr>
            </a:lvl4pPr>
            <a:lvl5pPr marL="304800" indent="76200">
              <a:spcBef>
                <a:spcPts val="0"/>
              </a:spcBef>
              <a:buClrTx/>
              <a:buSzTx/>
              <a:buFontTx/>
              <a:buNone/>
              <a:defRPr>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19" name="Slide Number"/>
          <p:cNvSpPr txBox="1"/>
          <p:nvPr>
            <p:ph type="sldNum" sz="quarter" idx="2"/>
          </p:nvPr>
        </p:nvSpPr>
        <p:spPr>
          <a:xfrm>
            <a:off x="6553200" y="4589463"/>
            <a:ext cx="182216" cy="1778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gradFill flip="none" rotWithShape="1">
          <a:gsLst>
            <a:gs pos="0">
              <a:srgbClr val="2CA388"/>
            </a:gs>
            <a:gs pos="100000">
              <a:srgbClr val="A6D683"/>
            </a:gs>
          </a:gsLst>
          <a:lin ang="0" scaled="0"/>
        </a:gradFill>
      </p:bgPr>
    </p:bg>
    <p:spTree>
      <p:nvGrpSpPr>
        <p:cNvPr id="1" name=""/>
        <p:cNvGrpSpPr/>
        <p:nvPr/>
      </p:nvGrpSpPr>
      <p:grpSpPr>
        <a:xfrm>
          <a:off x="0" y="0"/>
          <a:ext cx="0" cy="0"/>
          <a:chOff x="0" y="0"/>
          <a:chExt cx="0" cy="0"/>
        </a:xfrm>
      </p:grpSpPr>
      <p:grpSp>
        <p:nvGrpSpPr>
          <p:cNvPr id="8" name="Google Shape;97;p9"/>
          <p:cNvGrpSpPr/>
          <p:nvPr/>
        </p:nvGrpSpPr>
        <p:grpSpPr>
          <a:xfrm>
            <a:off x="-245" y="-214"/>
            <a:ext cx="9143827" cy="5144631"/>
            <a:chOff x="-1" y="0"/>
            <a:chExt cx="9143826" cy="5144630"/>
          </a:xfrm>
        </p:grpSpPr>
        <p:sp>
          <p:nvSpPr>
            <p:cNvPr id="2" name="Google Shape;98;p9"/>
            <p:cNvSpPr/>
            <p:nvPr/>
          </p:nvSpPr>
          <p:spPr>
            <a:xfrm>
              <a:off x="-2" y="536974"/>
              <a:ext cx="9143827" cy="46076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7560"/>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3" name="Google Shape;99;p9"/>
            <p:cNvSpPr/>
            <p:nvPr/>
          </p:nvSpPr>
          <p:spPr>
            <a:xfrm>
              <a:off x="2228808" y="0"/>
              <a:ext cx="3855605" cy="6800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502" y="0"/>
                  </a:moveTo>
                  <a:lnTo>
                    <a:pt x="0" y="4502"/>
                  </a:lnTo>
                  <a:lnTo>
                    <a:pt x="0" y="21600"/>
                  </a:lnTo>
                  <a:lnTo>
                    <a:pt x="21600" y="0"/>
                  </a:lnTo>
                  <a:lnTo>
                    <a:pt x="4502" y="0"/>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4" name="Google Shape;100;p9"/>
            <p:cNvSpPr/>
            <p:nvPr/>
          </p:nvSpPr>
          <p:spPr>
            <a:xfrm>
              <a:off x="-1" y="393711"/>
              <a:ext cx="800089" cy="6793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4486"/>
                  </a:moveTo>
                  <a:lnTo>
                    <a:pt x="0" y="21600"/>
                  </a:lnTo>
                  <a:lnTo>
                    <a:pt x="21600" y="17114"/>
                  </a:lnTo>
                  <a:lnTo>
                    <a:pt x="21600" y="0"/>
                  </a:lnTo>
                  <a:lnTo>
                    <a:pt x="0" y="4486"/>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5" name="Google Shape;101;p9"/>
            <p:cNvSpPr/>
            <p:nvPr/>
          </p:nvSpPr>
          <p:spPr>
            <a:xfrm>
              <a:off x="-2" y="1277085"/>
              <a:ext cx="1895444" cy="8725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8275"/>
                  </a:moveTo>
                  <a:lnTo>
                    <a:pt x="0" y="21600"/>
                  </a:lnTo>
                  <a:lnTo>
                    <a:pt x="21600" y="13325"/>
                  </a:lnTo>
                  <a:lnTo>
                    <a:pt x="21600" y="0"/>
                  </a:lnTo>
                  <a:lnTo>
                    <a:pt x="0" y="8275"/>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6" name="Google Shape;102;p9"/>
            <p:cNvSpPr/>
            <p:nvPr/>
          </p:nvSpPr>
          <p:spPr>
            <a:xfrm>
              <a:off x="7915121" y="0"/>
              <a:ext cx="1228703" cy="7536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470" y="0"/>
                  </a:lnTo>
                  <a:lnTo>
                    <a:pt x="0" y="6173"/>
                  </a:lnTo>
                  <a:lnTo>
                    <a:pt x="0" y="21600"/>
                  </a:lnTo>
                  <a:lnTo>
                    <a:pt x="21600" y="15389"/>
                  </a:lnTo>
                  <a:lnTo>
                    <a:pt x="21600"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sp>
          <p:nvSpPr>
            <p:cNvPr id="7" name="Google Shape;103;p9"/>
            <p:cNvSpPr/>
            <p:nvPr/>
          </p:nvSpPr>
          <p:spPr>
            <a:xfrm>
              <a:off x="-1" y="600214"/>
              <a:ext cx="2681241" cy="1011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102"/>
                  </a:moveTo>
                  <a:lnTo>
                    <a:pt x="0" y="21600"/>
                  </a:lnTo>
                  <a:lnTo>
                    <a:pt x="21600" y="11498"/>
                  </a:lnTo>
                  <a:lnTo>
                    <a:pt x="21600" y="0"/>
                  </a:lnTo>
                  <a:lnTo>
                    <a:pt x="0" y="10102"/>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p>
          </p:txBody>
        </p:sp>
      </p:grpSp>
      <p:sp>
        <p:nvSpPr>
          <p:cNvPr id="9" name="Title Text"/>
          <p:cNvSpPr txBox="1"/>
          <p:nvPr>
            <p:ph type="title"/>
          </p:nvPr>
        </p:nvSpPr>
        <p:spPr>
          <a:xfrm>
            <a:off x="457200" y="-100"/>
            <a:ext cx="5486400" cy="1814400"/>
          </a:xfrm>
          <a:prstGeom prst="rect">
            <a:avLst/>
          </a:prstGeom>
          <a:ln w="12700">
            <a:miter lim="400000"/>
          </a:ln>
          <a:effectLst>
            <a:outerShdw sx="100000" sy="100000" kx="0" ky="0" algn="b" rotWithShape="0" blurRad="25400" dist="9525" dir="5400000">
              <a:srgbClr val="00001A">
                <a:alpha val="15000"/>
              </a:srgbClr>
            </a:outerShdw>
          </a:effectLst>
          <a:extLst>
            <a:ext uri="{C572A759-6A51-4108-AA02-DFA0A04FC94B}">
              <ma14:wrappingTextBoxFlag xmlns:ma14="http://schemas.microsoft.com/office/mac/drawingml/2011/main" val="1"/>
            </a:ext>
          </a:extLst>
        </p:spPr>
        <p:txBody>
          <a:bodyPr lIns="0" tIns="0" rIns="0" bIns="0" anchor="ctr">
            <a:normAutofit fontScale="100000" lnSpcReduction="0"/>
          </a:bodyPr>
          <a:lstStyle/>
          <a:p>
            <a:pPr/>
            <a:r>
              <a:t>Title Text</a:t>
            </a:r>
          </a:p>
        </p:txBody>
      </p:sp>
      <p:sp>
        <p:nvSpPr>
          <p:cNvPr id="10" name="Body Level One…"/>
          <p:cNvSpPr txBox="1"/>
          <p:nvPr>
            <p:ph type="body" idx="1"/>
          </p:nvPr>
        </p:nvSpPr>
        <p:spPr>
          <a:xfrm>
            <a:off x="5103812" y="1828800"/>
            <a:ext cx="3581401" cy="3314700"/>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p>
            <a:pPr/>
            <a:r>
              <a:t>Body Level One</a:t>
            </a:r>
          </a:p>
          <a:p>
            <a:pPr lvl="1"/>
            <a:r>
              <a:t>Body Level Two</a:t>
            </a:r>
          </a:p>
          <a:p>
            <a:pPr lvl="2"/>
            <a:r>
              <a:t>Body Level Three</a:t>
            </a:r>
          </a:p>
          <a:p>
            <a:pPr lvl="3"/>
            <a:r>
              <a:t>Body Level Four</a:t>
            </a:r>
          </a:p>
          <a:p>
            <a:pPr lvl="4"/>
            <a:r>
              <a:t>Body Level Five</a:t>
            </a:r>
          </a:p>
        </p:txBody>
      </p:sp>
      <p:sp>
        <p:nvSpPr>
          <p:cNvPr id="11" name="Slide Number"/>
          <p:cNvSpPr txBox="1"/>
          <p:nvPr>
            <p:ph type="sldNum" sz="quarter" idx="2"/>
          </p:nvPr>
        </p:nvSpPr>
        <p:spPr>
          <a:xfrm>
            <a:off x="259224" y="4741399"/>
            <a:ext cx="182216" cy="177801"/>
          </a:xfrm>
          <a:prstGeom prst="rect">
            <a:avLst/>
          </a:prstGeom>
          <a:ln w="12700">
            <a:miter lim="400000"/>
          </a:ln>
        </p:spPr>
        <p:txBody>
          <a:bodyPr wrap="none" lIns="0" tIns="0" rIns="0" bIns="0" anchor="b">
            <a:spAutoFit/>
          </a:bodyPr>
          <a:lstStyle>
            <a:lvl1pPr>
              <a:defRPr sz="1200">
                <a:solidFill>
                  <a:srgbClr val="9EB3C2"/>
                </a:solidFill>
                <a:latin typeface="Chivo"/>
                <a:ea typeface="Chivo"/>
                <a:cs typeface="Chivo"/>
                <a:sym typeface="Chivo"/>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1" baseline="0" cap="none" i="0" spc="0" strike="noStrike" sz="3200" u="none">
          <a:ln>
            <a:noFill/>
          </a:ln>
          <a:solidFill>
            <a:srgbClr val="FFFFFF"/>
          </a:solidFill>
          <a:uFillTx/>
          <a:latin typeface="Roboto Slab"/>
          <a:ea typeface="Roboto Slab"/>
          <a:cs typeface="Roboto Slab"/>
          <a:sym typeface="Roboto Slab"/>
        </a:defRPr>
      </a:lvl1pPr>
      <a:lvl2pPr marL="0" marR="0" indent="0" algn="l" defTabSz="914400" rtl="0" latinLnBrk="0">
        <a:lnSpc>
          <a:spcPct val="100000"/>
        </a:lnSpc>
        <a:spcBef>
          <a:spcPts val="0"/>
        </a:spcBef>
        <a:spcAft>
          <a:spcPts val="0"/>
        </a:spcAft>
        <a:buClrTx/>
        <a:buSzTx/>
        <a:buFontTx/>
        <a:buNone/>
        <a:tabLst/>
        <a:defRPr b="1" baseline="0" cap="none" i="0" spc="0" strike="noStrike" sz="3200" u="none">
          <a:ln>
            <a:noFill/>
          </a:ln>
          <a:solidFill>
            <a:srgbClr val="FFFFFF"/>
          </a:solidFill>
          <a:uFillTx/>
          <a:latin typeface="Roboto Slab"/>
          <a:ea typeface="Roboto Slab"/>
          <a:cs typeface="Roboto Slab"/>
          <a:sym typeface="Roboto Slab"/>
        </a:defRPr>
      </a:lvl2pPr>
      <a:lvl3pPr marL="0" marR="0" indent="0" algn="l" defTabSz="914400" rtl="0" latinLnBrk="0">
        <a:lnSpc>
          <a:spcPct val="100000"/>
        </a:lnSpc>
        <a:spcBef>
          <a:spcPts val="0"/>
        </a:spcBef>
        <a:spcAft>
          <a:spcPts val="0"/>
        </a:spcAft>
        <a:buClrTx/>
        <a:buSzTx/>
        <a:buFontTx/>
        <a:buNone/>
        <a:tabLst/>
        <a:defRPr b="1" baseline="0" cap="none" i="0" spc="0" strike="noStrike" sz="3200" u="none">
          <a:ln>
            <a:noFill/>
          </a:ln>
          <a:solidFill>
            <a:srgbClr val="FFFFFF"/>
          </a:solidFill>
          <a:uFillTx/>
          <a:latin typeface="Roboto Slab"/>
          <a:ea typeface="Roboto Slab"/>
          <a:cs typeface="Roboto Slab"/>
          <a:sym typeface="Roboto Slab"/>
        </a:defRPr>
      </a:lvl3pPr>
      <a:lvl4pPr marL="0" marR="0" indent="0" algn="l" defTabSz="914400" rtl="0" latinLnBrk="0">
        <a:lnSpc>
          <a:spcPct val="100000"/>
        </a:lnSpc>
        <a:spcBef>
          <a:spcPts val="0"/>
        </a:spcBef>
        <a:spcAft>
          <a:spcPts val="0"/>
        </a:spcAft>
        <a:buClrTx/>
        <a:buSzTx/>
        <a:buFontTx/>
        <a:buNone/>
        <a:tabLst/>
        <a:defRPr b="1" baseline="0" cap="none" i="0" spc="0" strike="noStrike" sz="3200" u="none">
          <a:ln>
            <a:noFill/>
          </a:ln>
          <a:solidFill>
            <a:srgbClr val="FFFFFF"/>
          </a:solidFill>
          <a:uFillTx/>
          <a:latin typeface="Roboto Slab"/>
          <a:ea typeface="Roboto Slab"/>
          <a:cs typeface="Roboto Slab"/>
          <a:sym typeface="Roboto Slab"/>
        </a:defRPr>
      </a:lvl4pPr>
      <a:lvl5pPr marL="0" marR="0" indent="0" algn="l" defTabSz="914400" rtl="0" latinLnBrk="0">
        <a:lnSpc>
          <a:spcPct val="100000"/>
        </a:lnSpc>
        <a:spcBef>
          <a:spcPts val="0"/>
        </a:spcBef>
        <a:spcAft>
          <a:spcPts val="0"/>
        </a:spcAft>
        <a:buClrTx/>
        <a:buSzTx/>
        <a:buFontTx/>
        <a:buNone/>
        <a:tabLst/>
        <a:defRPr b="1" baseline="0" cap="none" i="0" spc="0" strike="noStrike" sz="3200" u="none">
          <a:ln>
            <a:noFill/>
          </a:ln>
          <a:solidFill>
            <a:srgbClr val="FFFFFF"/>
          </a:solidFill>
          <a:uFillTx/>
          <a:latin typeface="Roboto Slab"/>
          <a:ea typeface="Roboto Slab"/>
          <a:cs typeface="Roboto Slab"/>
          <a:sym typeface="Roboto Slab"/>
        </a:defRPr>
      </a:lvl5pPr>
      <a:lvl6pPr marL="0" marR="0" indent="0" algn="l" defTabSz="914400" rtl="0" latinLnBrk="0">
        <a:lnSpc>
          <a:spcPct val="100000"/>
        </a:lnSpc>
        <a:spcBef>
          <a:spcPts val="0"/>
        </a:spcBef>
        <a:spcAft>
          <a:spcPts val="0"/>
        </a:spcAft>
        <a:buClrTx/>
        <a:buSzTx/>
        <a:buFontTx/>
        <a:buNone/>
        <a:tabLst/>
        <a:defRPr b="1" baseline="0" cap="none" i="0" spc="0" strike="noStrike" sz="3200" u="none">
          <a:ln>
            <a:noFill/>
          </a:ln>
          <a:solidFill>
            <a:srgbClr val="FFFFFF"/>
          </a:solidFill>
          <a:uFillTx/>
          <a:latin typeface="Roboto Slab"/>
          <a:ea typeface="Roboto Slab"/>
          <a:cs typeface="Roboto Slab"/>
          <a:sym typeface="Roboto Slab"/>
        </a:defRPr>
      </a:lvl6pPr>
      <a:lvl7pPr marL="0" marR="0" indent="0" algn="l" defTabSz="914400" rtl="0" latinLnBrk="0">
        <a:lnSpc>
          <a:spcPct val="100000"/>
        </a:lnSpc>
        <a:spcBef>
          <a:spcPts val="0"/>
        </a:spcBef>
        <a:spcAft>
          <a:spcPts val="0"/>
        </a:spcAft>
        <a:buClrTx/>
        <a:buSzTx/>
        <a:buFontTx/>
        <a:buNone/>
        <a:tabLst/>
        <a:defRPr b="1" baseline="0" cap="none" i="0" spc="0" strike="noStrike" sz="3200" u="none">
          <a:ln>
            <a:noFill/>
          </a:ln>
          <a:solidFill>
            <a:srgbClr val="FFFFFF"/>
          </a:solidFill>
          <a:uFillTx/>
          <a:latin typeface="Roboto Slab"/>
          <a:ea typeface="Roboto Slab"/>
          <a:cs typeface="Roboto Slab"/>
          <a:sym typeface="Roboto Slab"/>
        </a:defRPr>
      </a:lvl7pPr>
      <a:lvl8pPr marL="0" marR="0" indent="0" algn="l" defTabSz="914400" rtl="0" latinLnBrk="0">
        <a:lnSpc>
          <a:spcPct val="100000"/>
        </a:lnSpc>
        <a:spcBef>
          <a:spcPts val="0"/>
        </a:spcBef>
        <a:spcAft>
          <a:spcPts val="0"/>
        </a:spcAft>
        <a:buClrTx/>
        <a:buSzTx/>
        <a:buFontTx/>
        <a:buNone/>
        <a:tabLst/>
        <a:defRPr b="1" baseline="0" cap="none" i="0" spc="0" strike="noStrike" sz="3200" u="none">
          <a:ln>
            <a:noFill/>
          </a:ln>
          <a:solidFill>
            <a:srgbClr val="FFFFFF"/>
          </a:solidFill>
          <a:uFillTx/>
          <a:latin typeface="Roboto Slab"/>
          <a:ea typeface="Roboto Slab"/>
          <a:cs typeface="Roboto Slab"/>
          <a:sym typeface="Roboto Slab"/>
        </a:defRPr>
      </a:lvl8pPr>
      <a:lvl9pPr marL="0" marR="0" indent="0" algn="l" defTabSz="914400" rtl="0" latinLnBrk="0">
        <a:lnSpc>
          <a:spcPct val="100000"/>
        </a:lnSpc>
        <a:spcBef>
          <a:spcPts val="0"/>
        </a:spcBef>
        <a:spcAft>
          <a:spcPts val="0"/>
        </a:spcAft>
        <a:buClrTx/>
        <a:buSzTx/>
        <a:buFontTx/>
        <a:buNone/>
        <a:tabLst/>
        <a:defRPr b="1" baseline="0" cap="none" i="0" spc="0" strike="noStrike" sz="3200" u="none">
          <a:ln>
            <a:noFill/>
          </a:ln>
          <a:solidFill>
            <a:srgbClr val="FFFFFF"/>
          </a:solidFill>
          <a:uFillTx/>
          <a:latin typeface="Roboto Slab"/>
          <a:ea typeface="Roboto Slab"/>
          <a:cs typeface="Roboto Slab"/>
          <a:sym typeface="Roboto Slab"/>
        </a:defRPr>
      </a:lvl9pPr>
    </p:titleStyle>
    <p:bodyStyle>
      <a:lvl1pPr marL="457200" marR="0" indent="-381000" algn="l" defTabSz="914400" rtl="0" latinLnBrk="0">
        <a:lnSpc>
          <a:spcPct val="115000"/>
        </a:lnSpc>
        <a:spcBef>
          <a:spcPts val="600"/>
        </a:spcBef>
        <a:spcAft>
          <a:spcPts val="0"/>
        </a:spcAft>
        <a:buClr>
          <a:srgbClr val="A6D683"/>
        </a:buClr>
        <a:buSzPts val="2400"/>
        <a:buFont typeface="Helvetica"/>
        <a:buChar char="▰"/>
        <a:tabLst/>
        <a:defRPr b="0" baseline="0" cap="none" i="0" spc="0" strike="noStrike" sz="2400" u="none">
          <a:ln>
            <a:noFill/>
          </a:ln>
          <a:solidFill>
            <a:srgbClr val="00001A"/>
          </a:solidFill>
          <a:uFillTx/>
          <a:latin typeface="Chivo"/>
          <a:ea typeface="Chivo"/>
          <a:cs typeface="Chivo"/>
          <a:sym typeface="Chivo"/>
        </a:defRPr>
      </a:lvl1pPr>
      <a:lvl2pPr marL="914400" marR="0" indent="-381000" algn="l" defTabSz="914400" rtl="0" latinLnBrk="0">
        <a:lnSpc>
          <a:spcPct val="115000"/>
        </a:lnSpc>
        <a:spcBef>
          <a:spcPts val="600"/>
        </a:spcBef>
        <a:spcAft>
          <a:spcPts val="0"/>
        </a:spcAft>
        <a:buClr>
          <a:srgbClr val="A6D683"/>
        </a:buClr>
        <a:buSzPts val="2400"/>
        <a:buFont typeface="Helvetica"/>
        <a:buChar char="▰"/>
        <a:tabLst/>
        <a:defRPr b="0" baseline="0" cap="none" i="0" spc="0" strike="noStrike" sz="2400" u="none">
          <a:ln>
            <a:noFill/>
          </a:ln>
          <a:solidFill>
            <a:srgbClr val="00001A"/>
          </a:solidFill>
          <a:uFillTx/>
          <a:latin typeface="Chivo"/>
          <a:ea typeface="Chivo"/>
          <a:cs typeface="Chivo"/>
          <a:sym typeface="Chivo"/>
        </a:defRPr>
      </a:lvl2pPr>
      <a:lvl3pPr marL="1371600" marR="0" indent="-381000" algn="l" defTabSz="914400" rtl="0" latinLnBrk="0">
        <a:lnSpc>
          <a:spcPct val="115000"/>
        </a:lnSpc>
        <a:spcBef>
          <a:spcPts val="600"/>
        </a:spcBef>
        <a:spcAft>
          <a:spcPts val="0"/>
        </a:spcAft>
        <a:buClr>
          <a:srgbClr val="A6D683"/>
        </a:buClr>
        <a:buSzPts val="2400"/>
        <a:buFont typeface="Helvetica"/>
        <a:buChar char="▰"/>
        <a:tabLst/>
        <a:defRPr b="0" baseline="0" cap="none" i="0" spc="0" strike="noStrike" sz="2400" u="none">
          <a:ln>
            <a:noFill/>
          </a:ln>
          <a:solidFill>
            <a:srgbClr val="00001A"/>
          </a:solidFill>
          <a:uFillTx/>
          <a:latin typeface="Chivo"/>
          <a:ea typeface="Chivo"/>
          <a:cs typeface="Chivo"/>
          <a:sym typeface="Chivo"/>
        </a:defRPr>
      </a:lvl3pPr>
      <a:lvl4pPr marL="1828800" marR="0" indent="-381000" algn="l" defTabSz="914400" rtl="0" latinLnBrk="0">
        <a:lnSpc>
          <a:spcPct val="115000"/>
        </a:lnSpc>
        <a:spcBef>
          <a:spcPts val="600"/>
        </a:spcBef>
        <a:spcAft>
          <a:spcPts val="0"/>
        </a:spcAft>
        <a:buClr>
          <a:srgbClr val="A6D683"/>
        </a:buClr>
        <a:buSzPts val="2400"/>
        <a:buFont typeface="Helvetica"/>
        <a:buChar char="▰"/>
        <a:tabLst/>
        <a:defRPr b="0" baseline="0" cap="none" i="0" spc="0" strike="noStrike" sz="2400" u="none">
          <a:ln>
            <a:noFill/>
          </a:ln>
          <a:solidFill>
            <a:srgbClr val="00001A"/>
          </a:solidFill>
          <a:uFillTx/>
          <a:latin typeface="Chivo"/>
          <a:ea typeface="Chivo"/>
          <a:cs typeface="Chivo"/>
          <a:sym typeface="Chivo"/>
        </a:defRPr>
      </a:lvl4pPr>
      <a:lvl5pPr marL="2286000" marR="0" indent="-381000" algn="l" defTabSz="914400" rtl="0" latinLnBrk="0">
        <a:lnSpc>
          <a:spcPct val="115000"/>
        </a:lnSpc>
        <a:spcBef>
          <a:spcPts val="600"/>
        </a:spcBef>
        <a:spcAft>
          <a:spcPts val="0"/>
        </a:spcAft>
        <a:buClr>
          <a:srgbClr val="A6D683"/>
        </a:buClr>
        <a:buSzPts val="2400"/>
        <a:buFont typeface="Helvetica"/>
        <a:buChar char="▰"/>
        <a:tabLst/>
        <a:defRPr b="0" baseline="0" cap="none" i="0" spc="0" strike="noStrike" sz="2400" u="none">
          <a:ln>
            <a:noFill/>
          </a:ln>
          <a:solidFill>
            <a:srgbClr val="00001A"/>
          </a:solidFill>
          <a:uFillTx/>
          <a:latin typeface="Chivo"/>
          <a:ea typeface="Chivo"/>
          <a:cs typeface="Chivo"/>
          <a:sym typeface="Chivo"/>
        </a:defRPr>
      </a:lvl5pPr>
      <a:lvl6pPr marL="2743200" marR="0" indent="-381000" algn="l" defTabSz="914400" rtl="0" latinLnBrk="0">
        <a:lnSpc>
          <a:spcPct val="115000"/>
        </a:lnSpc>
        <a:spcBef>
          <a:spcPts val="600"/>
        </a:spcBef>
        <a:spcAft>
          <a:spcPts val="0"/>
        </a:spcAft>
        <a:buClr>
          <a:srgbClr val="A6D683"/>
        </a:buClr>
        <a:buSzPts val="2400"/>
        <a:buFont typeface="Helvetica"/>
        <a:buChar char="▰"/>
        <a:tabLst/>
        <a:defRPr b="0" baseline="0" cap="none" i="0" spc="0" strike="noStrike" sz="2400" u="none">
          <a:ln>
            <a:noFill/>
          </a:ln>
          <a:solidFill>
            <a:srgbClr val="00001A"/>
          </a:solidFill>
          <a:uFillTx/>
          <a:latin typeface="Chivo"/>
          <a:ea typeface="Chivo"/>
          <a:cs typeface="Chivo"/>
          <a:sym typeface="Chivo"/>
        </a:defRPr>
      </a:lvl6pPr>
      <a:lvl7pPr marL="3200400" marR="0" indent="-381000" algn="l" defTabSz="914400" rtl="0" latinLnBrk="0">
        <a:lnSpc>
          <a:spcPct val="115000"/>
        </a:lnSpc>
        <a:spcBef>
          <a:spcPts val="600"/>
        </a:spcBef>
        <a:spcAft>
          <a:spcPts val="0"/>
        </a:spcAft>
        <a:buClr>
          <a:srgbClr val="A6D683"/>
        </a:buClr>
        <a:buSzPts val="2400"/>
        <a:buFont typeface="Helvetica"/>
        <a:buChar char="▰"/>
        <a:tabLst/>
        <a:defRPr b="0" baseline="0" cap="none" i="0" spc="0" strike="noStrike" sz="2400" u="none">
          <a:ln>
            <a:noFill/>
          </a:ln>
          <a:solidFill>
            <a:srgbClr val="00001A"/>
          </a:solidFill>
          <a:uFillTx/>
          <a:latin typeface="Chivo"/>
          <a:ea typeface="Chivo"/>
          <a:cs typeface="Chivo"/>
          <a:sym typeface="Chivo"/>
        </a:defRPr>
      </a:lvl7pPr>
      <a:lvl8pPr marL="3657600" marR="0" indent="-381000" algn="l" defTabSz="914400" rtl="0" latinLnBrk="0">
        <a:lnSpc>
          <a:spcPct val="115000"/>
        </a:lnSpc>
        <a:spcBef>
          <a:spcPts val="600"/>
        </a:spcBef>
        <a:spcAft>
          <a:spcPts val="0"/>
        </a:spcAft>
        <a:buClr>
          <a:srgbClr val="A6D683"/>
        </a:buClr>
        <a:buSzPts val="2400"/>
        <a:buFont typeface="Helvetica"/>
        <a:buChar char="▰"/>
        <a:tabLst/>
        <a:defRPr b="0" baseline="0" cap="none" i="0" spc="0" strike="noStrike" sz="2400" u="none">
          <a:ln>
            <a:noFill/>
          </a:ln>
          <a:solidFill>
            <a:srgbClr val="00001A"/>
          </a:solidFill>
          <a:uFillTx/>
          <a:latin typeface="Chivo"/>
          <a:ea typeface="Chivo"/>
          <a:cs typeface="Chivo"/>
          <a:sym typeface="Chivo"/>
        </a:defRPr>
      </a:lvl8pPr>
      <a:lvl9pPr marL="4114800" marR="0" indent="-381000" algn="l" defTabSz="914400" rtl="0" latinLnBrk="0">
        <a:lnSpc>
          <a:spcPct val="115000"/>
        </a:lnSpc>
        <a:spcBef>
          <a:spcPts val="600"/>
        </a:spcBef>
        <a:spcAft>
          <a:spcPts val="0"/>
        </a:spcAft>
        <a:buClr>
          <a:srgbClr val="A6D683"/>
        </a:buClr>
        <a:buSzPts val="2400"/>
        <a:buFont typeface="Helvetica"/>
        <a:buChar char="▰"/>
        <a:tabLst/>
        <a:defRPr b="0" baseline="0" cap="none" i="0" spc="0" strike="noStrike" sz="2400" u="none">
          <a:ln>
            <a:noFill/>
          </a:ln>
          <a:solidFill>
            <a:srgbClr val="00001A"/>
          </a:solidFill>
          <a:uFillTx/>
          <a:latin typeface="Chivo"/>
          <a:ea typeface="Chivo"/>
          <a:cs typeface="Chivo"/>
          <a:sym typeface="Chivo"/>
        </a:defRPr>
      </a:lvl9pPr>
    </p:bodyStyle>
    <p:otherStyle>
      <a:lvl1pPr marL="0" marR="0" indent="0" algn="l"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hivo"/>
        </a:defRPr>
      </a:lvl1pPr>
      <a:lvl2pPr marL="0" marR="0" indent="0" algn="l"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hivo"/>
        </a:defRPr>
      </a:lvl2pPr>
      <a:lvl3pPr marL="0" marR="0" indent="0" algn="l"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hivo"/>
        </a:defRPr>
      </a:lvl3pPr>
      <a:lvl4pPr marL="0" marR="0" indent="0" algn="l"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hivo"/>
        </a:defRPr>
      </a:lvl4pPr>
      <a:lvl5pPr marL="0" marR="0" indent="0" algn="l"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hivo"/>
        </a:defRPr>
      </a:lvl5pPr>
      <a:lvl6pPr marL="0" marR="0" indent="0" algn="l"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hivo"/>
        </a:defRPr>
      </a:lvl6pPr>
      <a:lvl7pPr marL="0" marR="0" indent="0" algn="l"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hivo"/>
        </a:defRPr>
      </a:lvl7pPr>
      <a:lvl8pPr marL="0" marR="0" indent="0" algn="l"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hivo"/>
        </a:defRPr>
      </a:lvl8pPr>
      <a:lvl9pPr marL="0" marR="0" indent="0" algn="l"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hivo"/>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github.com/chalovina/Group16/tree/master/Group16_MppProject" TargetMode="External"/><Relationship Id="rId3" Type="http://schemas.openxmlformats.org/officeDocument/2006/relationships/hyperlink" Target="https://www.youtube.com/watch?v=DoL4I_s_dPo"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Google Shape;140;p13"/>
          <p:cNvSpPr txBox="1"/>
          <p:nvPr>
            <p:ph type="title"/>
          </p:nvPr>
        </p:nvSpPr>
        <p:spPr>
          <a:xfrm>
            <a:off x="457200" y="799273"/>
            <a:ext cx="6672020" cy="1161265"/>
          </a:xfrm>
          <a:prstGeom prst="rect">
            <a:avLst/>
          </a:prstGeom>
        </p:spPr>
        <p:txBody>
          <a:bodyPr/>
          <a:lstStyle>
            <a:lvl1pPr algn="ctr"/>
          </a:lstStyle>
          <a:p>
            <a:pPr/>
            <a:r>
              <a:t>Project Overview</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Google Shape;161;p16"/>
          <p:cNvSpPr txBox="1"/>
          <p:nvPr>
            <p:ph type="title"/>
          </p:nvPr>
        </p:nvSpPr>
        <p:spPr>
          <a:xfrm>
            <a:off x="170480" y="111932"/>
            <a:ext cx="9167247" cy="457384"/>
          </a:xfrm>
          <a:prstGeom prst="rect">
            <a:avLst/>
          </a:prstGeom>
        </p:spPr>
        <p:txBody>
          <a:bodyPr/>
          <a:lstStyle>
            <a:lvl1pPr defTabSz="630936">
              <a:defRPr sz="3036"/>
            </a:lvl1pPr>
          </a:lstStyle>
          <a:p>
            <a:pPr/>
            <a:r>
              <a:t>Checkout, Sequence Diagram</a:t>
            </a:r>
          </a:p>
        </p:txBody>
      </p:sp>
      <p:pic>
        <p:nvPicPr>
          <p:cNvPr id="177" name="sequence-checkout.png" descr="sequence-checkout.png"/>
          <p:cNvPicPr>
            <a:picLocks noChangeAspect="1"/>
          </p:cNvPicPr>
          <p:nvPr/>
        </p:nvPicPr>
        <p:blipFill>
          <a:blip r:embed="rId2">
            <a:extLst/>
          </a:blip>
          <a:stretch>
            <a:fillRect/>
          </a:stretch>
        </p:blipFill>
        <p:spPr>
          <a:xfrm>
            <a:off x="119743" y="539428"/>
            <a:ext cx="8904514" cy="458187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Google Shape;161;p16"/>
          <p:cNvSpPr txBox="1"/>
          <p:nvPr>
            <p:ph type="title"/>
          </p:nvPr>
        </p:nvSpPr>
        <p:spPr>
          <a:xfrm>
            <a:off x="170480" y="96554"/>
            <a:ext cx="9167247" cy="1159802"/>
          </a:xfrm>
          <a:prstGeom prst="rect">
            <a:avLst/>
          </a:prstGeom>
        </p:spPr>
        <p:txBody>
          <a:bodyPr/>
          <a:lstStyle/>
          <a:p>
            <a:pPr/>
            <a:r>
              <a:t>Add a Copy, Use case</a:t>
            </a:r>
          </a:p>
        </p:txBody>
      </p:sp>
      <p:pic>
        <p:nvPicPr>
          <p:cNvPr id="180" name="Image" descr="Image"/>
          <p:cNvPicPr>
            <a:picLocks noChangeAspect="1"/>
          </p:cNvPicPr>
          <p:nvPr/>
        </p:nvPicPr>
        <p:blipFill>
          <a:blip r:embed="rId2">
            <a:extLst/>
          </a:blip>
          <a:stretch>
            <a:fillRect/>
          </a:stretch>
        </p:blipFill>
        <p:spPr>
          <a:xfrm>
            <a:off x="681029" y="1104884"/>
            <a:ext cx="7781941" cy="330985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Google Shape;161;p16"/>
          <p:cNvSpPr txBox="1"/>
          <p:nvPr>
            <p:ph type="title"/>
          </p:nvPr>
        </p:nvSpPr>
        <p:spPr>
          <a:xfrm>
            <a:off x="145080" y="-31339"/>
            <a:ext cx="9167247" cy="511854"/>
          </a:xfrm>
          <a:prstGeom prst="rect">
            <a:avLst/>
          </a:prstGeom>
        </p:spPr>
        <p:txBody>
          <a:bodyPr/>
          <a:lstStyle>
            <a:lvl1pPr defTabSz="685800">
              <a:defRPr sz="3300"/>
            </a:lvl1pPr>
          </a:lstStyle>
          <a:p>
            <a:pPr/>
            <a:r>
              <a:t>Add a Copy, Sequence Diagram</a:t>
            </a:r>
          </a:p>
        </p:txBody>
      </p:sp>
      <p:pic>
        <p:nvPicPr>
          <p:cNvPr id="183" name="Screen Shot 2019-06-09 at 12.56.08 AM.png" descr="Screen Shot 2019-06-09 at 12.56.08 AM.png"/>
          <p:cNvPicPr>
            <a:picLocks noChangeAspect="1"/>
          </p:cNvPicPr>
          <p:nvPr/>
        </p:nvPicPr>
        <p:blipFill>
          <a:blip r:embed="rId2">
            <a:extLst/>
          </a:blip>
          <a:stretch>
            <a:fillRect/>
          </a:stretch>
        </p:blipFill>
        <p:spPr>
          <a:xfrm>
            <a:off x="756915" y="624046"/>
            <a:ext cx="7943577" cy="389540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Google Shape;161;p16"/>
          <p:cNvSpPr txBox="1"/>
          <p:nvPr>
            <p:ph type="title"/>
          </p:nvPr>
        </p:nvSpPr>
        <p:spPr>
          <a:xfrm>
            <a:off x="170480" y="96554"/>
            <a:ext cx="9167247" cy="1159802"/>
          </a:xfrm>
          <a:prstGeom prst="rect">
            <a:avLst/>
          </a:prstGeom>
        </p:spPr>
        <p:txBody>
          <a:bodyPr/>
          <a:lstStyle/>
          <a:p>
            <a:pPr/>
            <a:r>
              <a:t>Checkout, Make a copy and more</a:t>
            </a:r>
          </a:p>
        </p:txBody>
      </p:sp>
      <p:sp>
        <p:nvSpPr>
          <p:cNvPr id="186" name="Subtitle 1"/>
          <p:cNvSpPr txBox="1"/>
          <p:nvPr>
            <p:ph type="body" sz="quarter" idx="1"/>
          </p:nvPr>
        </p:nvSpPr>
        <p:spPr>
          <a:xfrm>
            <a:off x="457200" y="2763852"/>
            <a:ext cx="5486400" cy="784803"/>
          </a:xfrm>
          <a:prstGeom prst="rect">
            <a:avLst/>
          </a:prstGeom>
        </p:spPr>
        <p:txBody>
          <a:bodyPr/>
          <a:lstStyle/>
          <a:p>
            <a:pPr/>
          </a:p>
        </p:txBody>
      </p:sp>
      <p:pic>
        <p:nvPicPr>
          <p:cNvPr id="187" name="Picture 2" descr="Picture 2"/>
          <p:cNvPicPr>
            <a:picLocks noChangeAspect="1"/>
          </p:cNvPicPr>
          <p:nvPr/>
        </p:nvPicPr>
        <p:blipFill>
          <a:blip r:embed="rId2">
            <a:extLst/>
          </a:blip>
          <a:stretch>
            <a:fillRect/>
          </a:stretch>
        </p:blipFill>
        <p:spPr>
          <a:xfrm>
            <a:off x="108486" y="1363849"/>
            <a:ext cx="5182300" cy="3160305"/>
          </a:xfrm>
          <a:prstGeom prst="rect">
            <a:avLst/>
          </a:prstGeom>
          <a:ln w="12700">
            <a:miter lim="400000"/>
          </a:ln>
        </p:spPr>
      </p:pic>
      <p:pic>
        <p:nvPicPr>
          <p:cNvPr id="188" name="Picture 3" descr="Picture 3"/>
          <p:cNvPicPr>
            <a:picLocks noChangeAspect="1"/>
          </p:cNvPicPr>
          <p:nvPr/>
        </p:nvPicPr>
        <p:blipFill>
          <a:blip r:embed="rId3">
            <a:extLst/>
          </a:blip>
          <a:stretch>
            <a:fillRect/>
          </a:stretch>
        </p:blipFill>
        <p:spPr>
          <a:xfrm>
            <a:off x="5381549" y="1340258"/>
            <a:ext cx="3679315" cy="318389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Google Shape;161;p16"/>
          <p:cNvSpPr txBox="1"/>
          <p:nvPr>
            <p:ph type="title"/>
          </p:nvPr>
        </p:nvSpPr>
        <p:spPr>
          <a:xfrm>
            <a:off x="170480" y="96554"/>
            <a:ext cx="9167247" cy="1159802"/>
          </a:xfrm>
          <a:prstGeom prst="rect">
            <a:avLst/>
          </a:prstGeom>
        </p:spPr>
        <p:txBody>
          <a:bodyPr/>
          <a:lstStyle/>
          <a:p>
            <a:pPr/>
            <a:r>
              <a:t>Checkout, Make a copy and more</a:t>
            </a:r>
          </a:p>
        </p:txBody>
      </p:sp>
      <p:sp>
        <p:nvSpPr>
          <p:cNvPr id="191" name="Subtitle 1"/>
          <p:cNvSpPr txBox="1"/>
          <p:nvPr>
            <p:ph type="body" sz="quarter" idx="1"/>
          </p:nvPr>
        </p:nvSpPr>
        <p:spPr>
          <a:xfrm>
            <a:off x="457200" y="2763852"/>
            <a:ext cx="5486400" cy="784803"/>
          </a:xfrm>
          <a:prstGeom prst="rect">
            <a:avLst/>
          </a:prstGeom>
        </p:spPr>
        <p:txBody>
          <a:bodyPr/>
          <a:lstStyle/>
          <a:p>
            <a:pPr/>
          </a:p>
        </p:txBody>
      </p:sp>
      <p:pic>
        <p:nvPicPr>
          <p:cNvPr id="192" name="Picture 2" descr="Picture 2"/>
          <p:cNvPicPr>
            <a:picLocks noChangeAspect="1"/>
          </p:cNvPicPr>
          <p:nvPr/>
        </p:nvPicPr>
        <p:blipFill>
          <a:blip r:embed="rId2">
            <a:extLst/>
          </a:blip>
          <a:stretch>
            <a:fillRect/>
          </a:stretch>
        </p:blipFill>
        <p:spPr>
          <a:xfrm>
            <a:off x="1332854" y="1049855"/>
            <a:ext cx="6562712" cy="394641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Title 1"/>
          <p:cNvSpPr txBox="1"/>
          <p:nvPr>
            <p:ph type="title"/>
          </p:nvPr>
        </p:nvSpPr>
        <p:spPr>
          <a:xfrm>
            <a:off x="457200" y="-101"/>
            <a:ext cx="8555064" cy="906753"/>
          </a:xfrm>
          <a:prstGeom prst="rect">
            <a:avLst/>
          </a:prstGeom>
        </p:spPr>
        <p:txBody>
          <a:bodyPr/>
          <a:lstStyle/>
          <a:p>
            <a:pPr/>
            <a:r>
              <a:t>Search member and print checkout records</a:t>
            </a:r>
          </a:p>
        </p:txBody>
      </p:sp>
      <p:pic>
        <p:nvPicPr>
          <p:cNvPr id="195" name="Picture 2" descr="Picture 2"/>
          <p:cNvPicPr>
            <a:picLocks noChangeAspect="1"/>
          </p:cNvPicPr>
          <p:nvPr/>
        </p:nvPicPr>
        <p:blipFill>
          <a:blip r:embed="rId2">
            <a:extLst/>
          </a:blip>
          <a:stretch>
            <a:fillRect/>
          </a:stretch>
        </p:blipFill>
        <p:spPr>
          <a:xfrm>
            <a:off x="0" y="906649"/>
            <a:ext cx="8867549" cy="369331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7" name="Picture 2" descr="Picture 2"/>
          <p:cNvPicPr>
            <a:picLocks noChangeAspect="1"/>
          </p:cNvPicPr>
          <p:nvPr/>
        </p:nvPicPr>
        <p:blipFill>
          <a:blip r:embed="rId2">
            <a:extLst/>
          </a:blip>
          <a:stretch>
            <a:fillRect/>
          </a:stretch>
        </p:blipFill>
        <p:spPr>
          <a:xfrm>
            <a:off x="0" y="1042956"/>
            <a:ext cx="9144000" cy="3848002"/>
          </a:xfrm>
          <a:prstGeom prst="rect">
            <a:avLst/>
          </a:prstGeom>
          <a:ln w="12700">
            <a:miter lim="400000"/>
          </a:ln>
        </p:spPr>
      </p:pic>
      <p:sp>
        <p:nvSpPr>
          <p:cNvPr id="198" name="Title 1"/>
          <p:cNvSpPr txBox="1"/>
          <p:nvPr/>
        </p:nvSpPr>
        <p:spPr>
          <a:xfrm>
            <a:off x="457200" y="211973"/>
            <a:ext cx="8555064" cy="482601"/>
          </a:xfrm>
          <a:prstGeom prst="rect">
            <a:avLst/>
          </a:prstGeom>
          <a:ln w="12700">
            <a:miter lim="400000"/>
          </a:ln>
          <a:effectLst>
            <a:outerShdw sx="100000" sy="100000" kx="0" ky="0" algn="b" rotWithShape="0" blurRad="25400" dist="9525" dir="5400000">
              <a:srgbClr val="00001A">
                <a:alpha val="15000"/>
              </a:srgbClr>
            </a:outerShdw>
          </a:effectLst>
          <a:extLst>
            <a:ext uri="{C572A759-6A51-4108-AA02-DFA0A04FC94B}">
              <ma14:wrappingTextBoxFlag xmlns:ma14="http://schemas.microsoft.com/office/mac/drawingml/2011/main" val="1"/>
            </a:ext>
          </a:extLst>
        </p:spPr>
        <p:txBody>
          <a:bodyPr lIns="0" tIns="0" rIns="0" bIns="0" anchor="ctr">
            <a:spAutoFit/>
          </a:bodyPr>
          <a:lstStyle>
            <a:lvl1pPr>
              <a:defRPr b="1" sz="3200">
                <a:solidFill>
                  <a:srgbClr val="FFFFFF"/>
                </a:solidFill>
                <a:latin typeface="Roboto Slab"/>
                <a:ea typeface="Roboto Slab"/>
                <a:cs typeface="Roboto Slab"/>
                <a:sym typeface="Roboto Slab"/>
              </a:defRPr>
            </a:lvl1pPr>
          </a:lstStyle>
          <a:p>
            <a:pPr/>
            <a:r>
              <a:t>Search member for overdue</a:t>
            </a: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Title 1"/>
          <p:cNvSpPr txBox="1"/>
          <p:nvPr>
            <p:ph type="title"/>
          </p:nvPr>
        </p:nvSpPr>
        <p:spPr>
          <a:xfrm>
            <a:off x="457200" y="-100"/>
            <a:ext cx="5486400" cy="1814399"/>
          </a:xfrm>
          <a:prstGeom prst="rect">
            <a:avLst/>
          </a:prstGeom>
        </p:spPr>
        <p:txBody>
          <a:bodyPr/>
          <a:lstStyle/>
          <a:p>
            <a:pPr/>
            <a:r>
              <a:t>Add library member</a:t>
            </a:r>
          </a:p>
        </p:txBody>
      </p:sp>
      <p:pic>
        <p:nvPicPr>
          <p:cNvPr id="201" name="Picture 3" descr="Picture 3"/>
          <p:cNvPicPr>
            <a:picLocks noChangeAspect="1"/>
          </p:cNvPicPr>
          <p:nvPr/>
        </p:nvPicPr>
        <p:blipFill>
          <a:blip r:embed="rId2">
            <a:extLst/>
          </a:blip>
          <a:stretch>
            <a:fillRect/>
          </a:stretch>
        </p:blipFill>
        <p:spPr>
          <a:xfrm>
            <a:off x="4641743" y="396825"/>
            <a:ext cx="4060034" cy="398725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Google Shape;161;p16"/>
          <p:cNvSpPr txBox="1"/>
          <p:nvPr>
            <p:ph type="title"/>
          </p:nvPr>
        </p:nvSpPr>
        <p:spPr>
          <a:xfrm>
            <a:off x="80411" y="9558"/>
            <a:ext cx="4188320" cy="623004"/>
          </a:xfrm>
          <a:prstGeom prst="rect">
            <a:avLst/>
          </a:prstGeom>
        </p:spPr>
        <p:txBody>
          <a:bodyPr/>
          <a:lstStyle>
            <a:lvl1pPr>
              <a:defRPr sz="3200"/>
            </a:lvl1pPr>
          </a:lstStyle>
          <a:p>
            <a:pPr/>
            <a:r>
              <a:t>Add library member </a:t>
            </a:r>
          </a:p>
        </p:txBody>
      </p:sp>
      <p:sp>
        <p:nvSpPr>
          <p:cNvPr id="204" name="Google Shape;162;p16"/>
          <p:cNvSpPr txBox="1"/>
          <p:nvPr>
            <p:ph type="body" sz="quarter" idx="1"/>
          </p:nvPr>
        </p:nvSpPr>
        <p:spPr>
          <a:xfrm>
            <a:off x="197581" y="577422"/>
            <a:ext cx="3315279" cy="429658"/>
          </a:xfrm>
          <a:prstGeom prst="rect">
            <a:avLst/>
          </a:prstGeom>
        </p:spPr>
        <p:txBody>
          <a:bodyPr/>
          <a:lstStyle>
            <a:lvl1pPr marL="0" indent="0">
              <a:defRPr b="1"/>
            </a:lvl1pPr>
          </a:lstStyle>
          <a:p>
            <a:pPr/>
            <a:r>
              <a:t>Use Case Description:</a:t>
            </a:r>
          </a:p>
        </p:txBody>
      </p:sp>
      <p:graphicFrame>
        <p:nvGraphicFramePr>
          <p:cNvPr id="205" name="Table 2"/>
          <p:cNvGraphicFramePr/>
          <p:nvPr/>
        </p:nvGraphicFramePr>
        <p:xfrm>
          <a:off x="840879" y="1600190"/>
          <a:ext cx="7940117" cy="1809283"/>
        </p:xfrm>
        <a:graphic xmlns:a="http://schemas.openxmlformats.org/drawingml/2006/main">
          <a:graphicData uri="http://schemas.openxmlformats.org/drawingml/2006/table">
            <a:tbl>
              <a:tblPr firstCol="1" firstRow="1" lastCol="0" lastRow="0" bandCol="0" bandRow="0" rtl="0">
                <a:tableStyleId>{4C3C2611-4C71-4FC5-86AE-919BDF0F9419}</a:tableStyleId>
              </a:tblPr>
              <a:tblGrid>
                <a:gridCol w="3630032"/>
                <a:gridCol w="4310085"/>
              </a:tblGrid>
              <a:tr h="196086">
                <a:tc>
                  <a:txBody>
                    <a:bodyPr/>
                    <a:lstStyle/>
                    <a:p>
                      <a:pPr algn="ctr">
                        <a:lnSpc>
                          <a:spcPct val="107000"/>
                        </a:lnSpc>
                        <a:defRPr b="0" sz="1800">
                          <a:solidFill>
                            <a:srgbClr val="000000"/>
                          </a:solidFill>
                        </a:defRPr>
                      </a:pPr>
                      <a:r>
                        <a:rPr b="1" sz="1400">
                          <a:sym typeface="Arial"/>
                        </a:rPr>
                        <a:t>User Action</a:t>
                      </a:r>
                    </a:p>
                  </a:txBody>
                  <a:tcPr marL="0" marR="0" marT="0" marB="0" anchor="t" anchorCtr="0" horzOverflow="overflow">
                    <a:lnL w="12700">
                      <a:miter lim="400000"/>
                    </a:lnL>
                    <a:lnR w="12700">
                      <a:miter lim="400000"/>
                    </a:lnR>
                    <a:lnT w="12700">
                      <a:miter lim="400000"/>
                    </a:lnT>
                    <a:lnB w="12700">
                      <a:miter lim="400000"/>
                    </a:lnB>
                    <a:noFill/>
                  </a:tcPr>
                </a:tc>
                <a:tc>
                  <a:txBody>
                    <a:bodyPr/>
                    <a:lstStyle/>
                    <a:p>
                      <a:pPr algn="ctr">
                        <a:lnSpc>
                          <a:spcPct val="107000"/>
                        </a:lnSpc>
                        <a:defRPr b="0" sz="1800">
                          <a:solidFill>
                            <a:srgbClr val="000000"/>
                          </a:solidFill>
                        </a:defRPr>
                      </a:pPr>
                      <a:r>
                        <a:rPr b="1" sz="1400">
                          <a:sym typeface="Arial"/>
                        </a:rPr>
                        <a:t>System Response</a:t>
                      </a:r>
                    </a:p>
                  </a:txBody>
                  <a:tcPr marL="0" marR="0" marT="0" marB="0" anchor="t" anchorCtr="0" horzOverflow="overflow">
                    <a:lnL w="12700">
                      <a:miter lim="400000"/>
                    </a:lnL>
                    <a:lnR w="12700">
                      <a:miter lim="400000"/>
                    </a:lnR>
                    <a:lnT w="12700">
                      <a:miter lim="400000"/>
                    </a:lnT>
                    <a:lnB w="12700">
                      <a:miter lim="400000"/>
                    </a:lnB>
                    <a:noFill/>
                  </a:tcPr>
                </a:tc>
              </a:tr>
              <a:tr h="1613196">
                <a:tc>
                  <a:txBody>
                    <a:bodyPr/>
                    <a:lstStyle/>
                    <a:p>
                      <a:pPr>
                        <a:lnSpc>
                          <a:spcPct val="107000"/>
                        </a:lnSpc>
                        <a:defRPr b="0" sz="1800">
                          <a:solidFill>
                            <a:srgbClr val="000000"/>
                          </a:solidFill>
                        </a:defRPr>
                      </a:pPr>
                      <a:r>
                        <a:rPr sz="1200">
                          <a:sym typeface="Arial"/>
                        </a:rPr>
                        <a:t>1. Authorization level of user as Administrator or both fills the form with fields: member id, first name, last name, street, city, state, zip, telephone number. Then submit to save the data.</a:t>
                      </a:r>
                    </a:p>
                  </a:txBody>
                  <a:tcPr marL="0" marR="0" marT="0" marB="0" anchor="t" anchorCtr="0" horzOverflow="overflow">
                    <a:lnL w="12700">
                      <a:miter lim="400000"/>
                    </a:lnL>
                    <a:lnR w="12700">
                      <a:miter lim="400000"/>
                    </a:lnR>
                    <a:lnT w="12700">
                      <a:miter lim="400000"/>
                    </a:lnT>
                    <a:lnB w="12700">
                      <a:miter lim="400000"/>
                    </a:lnB>
                    <a:noFill/>
                  </a:tcPr>
                </a:tc>
                <a:tc>
                  <a:txBody>
                    <a:bodyPr/>
                    <a:lstStyle/>
                    <a:p>
                      <a:pPr>
                        <a:lnSpc>
                          <a:spcPct val="107000"/>
                        </a:lnSpc>
                        <a:defRPr sz="1800"/>
                      </a:pPr>
                      <a:r>
                        <a:rPr sz="1200">
                          <a:sym typeface="Arial"/>
                        </a:rPr>
                        <a:t>1. System checks validity of member id, zip, telephone number as number, first name, last name, and address as not empty. After validation the system checks existing of the member id, if the member ID is existed the data will be overridden. Otherwise, the data will be added as new member.</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Google Shape;162;p16"/>
          <p:cNvSpPr txBox="1"/>
          <p:nvPr>
            <p:ph type="body" sz="quarter" idx="1"/>
          </p:nvPr>
        </p:nvSpPr>
        <p:spPr>
          <a:xfrm>
            <a:off x="456051" y="632562"/>
            <a:ext cx="1671423" cy="429658"/>
          </a:xfrm>
          <a:prstGeom prst="rect">
            <a:avLst/>
          </a:prstGeom>
        </p:spPr>
        <p:txBody>
          <a:bodyPr/>
          <a:lstStyle>
            <a:lvl1pPr marL="0" indent="0">
              <a:defRPr b="1"/>
            </a:lvl1pPr>
          </a:lstStyle>
          <a:p>
            <a:pPr/>
            <a:r>
              <a:t>Use Case:</a:t>
            </a:r>
          </a:p>
        </p:txBody>
      </p:sp>
      <p:sp>
        <p:nvSpPr>
          <p:cNvPr id="208" name="Google Shape;161;p16"/>
          <p:cNvSpPr txBox="1"/>
          <p:nvPr/>
        </p:nvSpPr>
        <p:spPr>
          <a:xfrm>
            <a:off x="80411" y="79759"/>
            <a:ext cx="4188320" cy="482601"/>
          </a:xfrm>
          <a:prstGeom prst="rect">
            <a:avLst/>
          </a:prstGeom>
          <a:ln w="12700">
            <a:miter lim="400000"/>
          </a:ln>
          <a:effectLst>
            <a:outerShdw sx="100000" sy="100000" kx="0" ky="0" algn="b" rotWithShape="0" blurRad="25400" dist="9525" dir="5400000">
              <a:srgbClr val="00001A">
                <a:alpha val="15000"/>
              </a:srgbClr>
            </a:outerShdw>
          </a:effectLst>
          <a:extLst>
            <a:ext uri="{C572A759-6A51-4108-AA02-DFA0A04FC94B}">
              <ma14:wrappingTextBoxFlag xmlns:ma14="http://schemas.microsoft.com/office/mac/drawingml/2011/main" val="1"/>
            </a:ext>
          </a:extLst>
        </p:spPr>
        <p:txBody>
          <a:bodyPr lIns="0" tIns="0" rIns="0" bIns="0" anchor="ctr">
            <a:spAutoFit/>
          </a:bodyPr>
          <a:lstStyle>
            <a:lvl1pPr>
              <a:defRPr b="1" sz="3200">
                <a:solidFill>
                  <a:srgbClr val="FFFFFF"/>
                </a:solidFill>
                <a:latin typeface="Roboto Slab"/>
                <a:ea typeface="Roboto Slab"/>
                <a:cs typeface="Roboto Slab"/>
                <a:sym typeface="Roboto Slab"/>
              </a:defRPr>
            </a:lvl1pPr>
          </a:lstStyle>
          <a:p>
            <a:pPr/>
            <a:r>
              <a:t>Add library member </a:t>
            </a:r>
          </a:p>
        </p:txBody>
      </p:sp>
      <p:pic>
        <p:nvPicPr>
          <p:cNvPr id="209" name="Picture 2" descr="Picture 2"/>
          <p:cNvPicPr>
            <a:picLocks noChangeAspect="1"/>
          </p:cNvPicPr>
          <p:nvPr/>
        </p:nvPicPr>
        <p:blipFill>
          <a:blip r:embed="rId2">
            <a:extLst/>
          </a:blip>
          <a:stretch>
            <a:fillRect/>
          </a:stretch>
        </p:blipFill>
        <p:spPr>
          <a:xfrm>
            <a:off x="2720394" y="2011178"/>
            <a:ext cx="5695952" cy="1820866"/>
          </a:xfrm>
          <a:prstGeom prst="rect">
            <a:avLst/>
          </a:prstGeom>
          <a:ln>
            <a:solidFill>
              <a:srgbClr val="000000"/>
            </a:solidFill>
            <a:miter/>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Google Shape;180;p19"/>
          <p:cNvSpPr txBox="1"/>
          <p:nvPr>
            <p:ph type="title" idx="4294967295"/>
          </p:nvPr>
        </p:nvSpPr>
        <p:spPr>
          <a:xfrm>
            <a:off x="457199" y="1850350"/>
            <a:ext cx="5486102" cy="1159803"/>
          </a:xfrm>
          <a:prstGeom prst="rect">
            <a:avLst/>
          </a:prstGeom>
        </p:spPr>
        <p:txBody>
          <a:bodyPr/>
          <a:lstStyle>
            <a:lvl1pPr>
              <a:defRPr sz="7200"/>
            </a:lvl1pPr>
          </a:lstStyle>
          <a:p>
            <a:pPr/>
            <a:r>
              <a:t>Hello !</a:t>
            </a:r>
          </a:p>
        </p:txBody>
      </p:sp>
      <p:sp>
        <p:nvSpPr>
          <p:cNvPr id="131" name="Google Shape;182;p19"/>
          <p:cNvSpPr/>
          <p:nvPr/>
        </p:nvSpPr>
        <p:spPr>
          <a:xfrm>
            <a:off x="7570698" y="2247645"/>
            <a:ext cx="283802" cy="2709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rgbClr val="FFFFFF"/>
          </a:solidFill>
          <a:ln w="12700">
            <a:miter lim="400000"/>
          </a:ln>
          <a:effectLst>
            <a:outerShdw sx="100000" sy="100000" kx="0" ky="0" algn="b" rotWithShape="0" blurRad="25400" dist="9525" dir="5400000">
              <a:srgbClr val="00001A">
                <a:alpha val="15000"/>
              </a:srgbClr>
            </a:outerShdw>
          </a:effectLst>
        </p:spPr>
        <p:txBody>
          <a:bodyPr lIns="45718" tIns="45718" rIns="45718" bIns="45718" anchor="ctr"/>
          <a:lstStyle/>
          <a:p>
            <a:pPr>
              <a:defRPr>
                <a:latin typeface="+mj-lt"/>
                <a:ea typeface="+mj-ea"/>
                <a:cs typeface="+mj-cs"/>
                <a:sym typeface="Arial"/>
              </a:defRPr>
            </a:pPr>
          </a:p>
        </p:txBody>
      </p:sp>
      <p:grpSp>
        <p:nvGrpSpPr>
          <p:cNvPr id="134" name="Google Shape;183;p19"/>
          <p:cNvGrpSpPr/>
          <p:nvPr/>
        </p:nvGrpSpPr>
        <p:grpSpPr>
          <a:xfrm>
            <a:off x="7218453" y="725750"/>
            <a:ext cx="1216096" cy="1216267"/>
            <a:chOff x="0" y="0"/>
            <a:chExt cx="1216095" cy="1216265"/>
          </a:xfrm>
        </p:grpSpPr>
        <p:sp>
          <p:nvSpPr>
            <p:cNvPr id="132" name="Google Shape;184;p19"/>
            <p:cNvSpPr/>
            <p:nvPr/>
          </p:nvSpPr>
          <p:spPr>
            <a:xfrm>
              <a:off x="457408" y="457426"/>
              <a:ext cx="629825" cy="6299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90" y="0"/>
                  </a:moveTo>
                  <a:lnTo>
                    <a:pt x="18674" y="2740"/>
                  </a:lnTo>
                  <a:lnTo>
                    <a:pt x="16309" y="5480"/>
                  </a:lnTo>
                  <a:lnTo>
                    <a:pt x="13819" y="8281"/>
                  </a:lnTo>
                  <a:lnTo>
                    <a:pt x="11079" y="11082"/>
                  </a:lnTo>
                  <a:lnTo>
                    <a:pt x="8278" y="13819"/>
                  </a:lnTo>
                  <a:lnTo>
                    <a:pt x="5477" y="16309"/>
                  </a:lnTo>
                  <a:lnTo>
                    <a:pt x="2740" y="18674"/>
                  </a:lnTo>
                  <a:lnTo>
                    <a:pt x="0" y="20792"/>
                  </a:lnTo>
                  <a:lnTo>
                    <a:pt x="1121" y="21103"/>
                  </a:lnTo>
                  <a:lnTo>
                    <a:pt x="2179" y="21350"/>
                  </a:lnTo>
                  <a:lnTo>
                    <a:pt x="3298" y="21475"/>
                  </a:lnTo>
                  <a:lnTo>
                    <a:pt x="4419" y="21600"/>
                  </a:lnTo>
                  <a:lnTo>
                    <a:pt x="5541" y="21600"/>
                  </a:lnTo>
                  <a:lnTo>
                    <a:pt x="6660" y="21539"/>
                  </a:lnTo>
                  <a:lnTo>
                    <a:pt x="7717" y="21414"/>
                  </a:lnTo>
                  <a:lnTo>
                    <a:pt x="8839" y="21164"/>
                  </a:lnTo>
                  <a:lnTo>
                    <a:pt x="9896" y="20917"/>
                  </a:lnTo>
                  <a:lnTo>
                    <a:pt x="11018" y="20542"/>
                  </a:lnTo>
                  <a:lnTo>
                    <a:pt x="12014" y="20106"/>
                  </a:lnTo>
                  <a:lnTo>
                    <a:pt x="13072" y="19609"/>
                  </a:lnTo>
                  <a:lnTo>
                    <a:pt x="14069" y="18985"/>
                  </a:lnTo>
                  <a:lnTo>
                    <a:pt x="15001" y="18363"/>
                  </a:lnTo>
                  <a:lnTo>
                    <a:pt x="15934" y="17616"/>
                  </a:lnTo>
                  <a:lnTo>
                    <a:pt x="16806" y="16808"/>
                  </a:lnTo>
                  <a:lnTo>
                    <a:pt x="17616" y="15937"/>
                  </a:lnTo>
                  <a:lnTo>
                    <a:pt x="18363" y="15001"/>
                  </a:lnTo>
                  <a:lnTo>
                    <a:pt x="18985" y="14069"/>
                  </a:lnTo>
                  <a:lnTo>
                    <a:pt x="19607" y="13072"/>
                  </a:lnTo>
                  <a:lnTo>
                    <a:pt x="20106" y="12014"/>
                  </a:lnTo>
                  <a:lnTo>
                    <a:pt x="20542" y="11018"/>
                  </a:lnTo>
                  <a:lnTo>
                    <a:pt x="20914" y="9899"/>
                  </a:lnTo>
                  <a:lnTo>
                    <a:pt x="21164" y="8839"/>
                  </a:lnTo>
                  <a:lnTo>
                    <a:pt x="21414" y="7720"/>
                  </a:lnTo>
                  <a:lnTo>
                    <a:pt x="21536" y="6662"/>
                  </a:lnTo>
                  <a:lnTo>
                    <a:pt x="21600" y="5541"/>
                  </a:lnTo>
                  <a:lnTo>
                    <a:pt x="21600" y="4419"/>
                  </a:lnTo>
                  <a:lnTo>
                    <a:pt x="21475" y="3301"/>
                  </a:lnTo>
                  <a:lnTo>
                    <a:pt x="21350" y="2179"/>
                  </a:lnTo>
                  <a:lnTo>
                    <a:pt x="21100" y="1121"/>
                  </a:lnTo>
                  <a:lnTo>
                    <a:pt x="20790" y="0"/>
                  </a:lnTo>
                  <a:close/>
                </a:path>
              </a:pathLst>
            </a:custGeom>
            <a:solidFill>
              <a:srgbClr val="FFFFFF"/>
            </a:solidFill>
            <a:ln w="12700" cap="flat">
              <a:noFill/>
              <a:miter lim="400000"/>
            </a:ln>
            <a:effectLst>
              <a:outerShdw sx="100000" sy="100000" kx="0" ky="0" algn="b" rotWithShape="0" blurRad="25400" dist="9525" dir="5400000">
                <a:srgbClr val="00001A">
                  <a:alpha val="15000"/>
                </a:srgbClr>
              </a:outerShdw>
            </a:effectLst>
          </p:spPr>
          <p:txBody>
            <a:bodyPr wrap="square" lIns="45718" tIns="45718" rIns="45718" bIns="45718" numCol="1" anchor="ctr">
              <a:noAutofit/>
            </a:bodyPr>
            <a:lstStyle/>
            <a:p>
              <a:pPr>
                <a:defRPr>
                  <a:latin typeface="+mj-lt"/>
                  <a:ea typeface="+mj-ea"/>
                  <a:cs typeface="+mj-cs"/>
                  <a:sym typeface="Arial"/>
                </a:defRPr>
              </a:pPr>
            </a:p>
          </p:txBody>
        </p:sp>
        <p:sp>
          <p:nvSpPr>
            <p:cNvPr id="133" name="Google Shape;185;p19"/>
            <p:cNvSpPr/>
            <p:nvPr/>
          </p:nvSpPr>
          <p:spPr>
            <a:xfrm>
              <a:off x="-1" y="-1"/>
              <a:ext cx="1216097" cy="12162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925" y="2224"/>
                  </a:moveTo>
                  <a:lnTo>
                    <a:pt x="18053" y="2289"/>
                  </a:lnTo>
                  <a:lnTo>
                    <a:pt x="18183" y="2321"/>
                  </a:lnTo>
                  <a:lnTo>
                    <a:pt x="18279" y="2417"/>
                  </a:lnTo>
                  <a:lnTo>
                    <a:pt x="18344" y="2515"/>
                  </a:lnTo>
                  <a:lnTo>
                    <a:pt x="18408" y="2611"/>
                  </a:lnTo>
                  <a:lnTo>
                    <a:pt x="18440" y="2740"/>
                  </a:lnTo>
                  <a:lnTo>
                    <a:pt x="18473" y="2868"/>
                  </a:lnTo>
                  <a:lnTo>
                    <a:pt x="18473" y="3192"/>
                  </a:lnTo>
                  <a:lnTo>
                    <a:pt x="18377" y="3546"/>
                  </a:lnTo>
                  <a:lnTo>
                    <a:pt x="18247" y="3997"/>
                  </a:lnTo>
                  <a:lnTo>
                    <a:pt x="18053" y="4449"/>
                  </a:lnTo>
                  <a:lnTo>
                    <a:pt x="17796" y="4965"/>
                  </a:lnTo>
                  <a:lnTo>
                    <a:pt x="17474" y="5513"/>
                  </a:lnTo>
                  <a:lnTo>
                    <a:pt x="17150" y="5157"/>
                  </a:lnTo>
                  <a:lnTo>
                    <a:pt x="16828" y="4771"/>
                  </a:lnTo>
                  <a:lnTo>
                    <a:pt x="16377" y="4352"/>
                  </a:lnTo>
                  <a:lnTo>
                    <a:pt x="15894" y="3997"/>
                  </a:lnTo>
                  <a:lnTo>
                    <a:pt x="15411" y="3643"/>
                  </a:lnTo>
                  <a:lnTo>
                    <a:pt x="14926" y="3353"/>
                  </a:lnTo>
                  <a:lnTo>
                    <a:pt x="15507" y="2998"/>
                  </a:lnTo>
                  <a:lnTo>
                    <a:pt x="16086" y="2707"/>
                  </a:lnTo>
                  <a:lnTo>
                    <a:pt x="16571" y="2482"/>
                  </a:lnTo>
                  <a:lnTo>
                    <a:pt x="17054" y="2321"/>
                  </a:lnTo>
                  <a:lnTo>
                    <a:pt x="17441" y="2224"/>
                  </a:lnTo>
                  <a:close/>
                  <a:moveTo>
                    <a:pt x="12831" y="4739"/>
                  </a:moveTo>
                  <a:lnTo>
                    <a:pt x="12928" y="4771"/>
                  </a:lnTo>
                  <a:lnTo>
                    <a:pt x="13089" y="4900"/>
                  </a:lnTo>
                  <a:lnTo>
                    <a:pt x="13218" y="5061"/>
                  </a:lnTo>
                  <a:lnTo>
                    <a:pt x="13250" y="5157"/>
                  </a:lnTo>
                  <a:lnTo>
                    <a:pt x="13250" y="5351"/>
                  </a:lnTo>
                  <a:lnTo>
                    <a:pt x="13218" y="5448"/>
                  </a:lnTo>
                  <a:lnTo>
                    <a:pt x="13089" y="5609"/>
                  </a:lnTo>
                  <a:lnTo>
                    <a:pt x="12928" y="5738"/>
                  </a:lnTo>
                  <a:lnTo>
                    <a:pt x="12831" y="5770"/>
                  </a:lnTo>
                  <a:lnTo>
                    <a:pt x="12637" y="5770"/>
                  </a:lnTo>
                  <a:lnTo>
                    <a:pt x="12541" y="5738"/>
                  </a:lnTo>
                  <a:lnTo>
                    <a:pt x="12380" y="5609"/>
                  </a:lnTo>
                  <a:lnTo>
                    <a:pt x="12251" y="5448"/>
                  </a:lnTo>
                  <a:lnTo>
                    <a:pt x="12219" y="5351"/>
                  </a:lnTo>
                  <a:lnTo>
                    <a:pt x="12219" y="5157"/>
                  </a:lnTo>
                  <a:lnTo>
                    <a:pt x="12251" y="5061"/>
                  </a:lnTo>
                  <a:lnTo>
                    <a:pt x="12380" y="4900"/>
                  </a:lnTo>
                  <a:lnTo>
                    <a:pt x="12541" y="4771"/>
                  </a:lnTo>
                  <a:lnTo>
                    <a:pt x="12637" y="4739"/>
                  </a:lnTo>
                  <a:close/>
                  <a:moveTo>
                    <a:pt x="10800" y="4384"/>
                  </a:moveTo>
                  <a:lnTo>
                    <a:pt x="10961" y="4417"/>
                  </a:lnTo>
                  <a:lnTo>
                    <a:pt x="11090" y="4449"/>
                  </a:lnTo>
                  <a:lnTo>
                    <a:pt x="11220" y="4513"/>
                  </a:lnTo>
                  <a:lnTo>
                    <a:pt x="11348" y="4610"/>
                  </a:lnTo>
                  <a:lnTo>
                    <a:pt x="11445" y="4739"/>
                  </a:lnTo>
                  <a:lnTo>
                    <a:pt x="11509" y="4868"/>
                  </a:lnTo>
                  <a:lnTo>
                    <a:pt x="11574" y="4996"/>
                  </a:lnTo>
                  <a:lnTo>
                    <a:pt x="11574" y="5320"/>
                  </a:lnTo>
                  <a:lnTo>
                    <a:pt x="11509" y="5481"/>
                  </a:lnTo>
                  <a:lnTo>
                    <a:pt x="11445" y="5609"/>
                  </a:lnTo>
                  <a:lnTo>
                    <a:pt x="11348" y="5707"/>
                  </a:lnTo>
                  <a:lnTo>
                    <a:pt x="11220" y="5803"/>
                  </a:lnTo>
                  <a:lnTo>
                    <a:pt x="10961" y="5932"/>
                  </a:lnTo>
                  <a:lnTo>
                    <a:pt x="10639" y="5932"/>
                  </a:lnTo>
                  <a:lnTo>
                    <a:pt x="10510" y="5868"/>
                  </a:lnTo>
                  <a:lnTo>
                    <a:pt x="10382" y="5803"/>
                  </a:lnTo>
                  <a:lnTo>
                    <a:pt x="10252" y="5707"/>
                  </a:lnTo>
                  <a:lnTo>
                    <a:pt x="10156" y="5609"/>
                  </a:lnTo>
                  <a:lnTo>
                    <a:pt x="10091" y="5481"/>
                  </a:lnTo>
                  <a:lnTo>
                    <a:pt x="10026" y="5320"/>
                  </a:lnTo>
                  <a:lnTo>
                    <a:pt x="10026" y="4996"/>
                  </a:lnTo>
                  <a:lnTo>
                    <a:pt x="10091" y="4868"/>
                  </a:lnTo>
                  <a:lnTo>
                    <a:pt x="10156" y="4739"/>
                  </a:lnTo>
                  <a:lnTo>
                    <a:pt x="10252" y="4610"/>
                  </a:lnTo>
                  <a:lnTo>
                    <a:pt x="10382" y="4513"/>
                  </a:lnTo>
                  <a:lnTo>
                    <a:pt x="10510" y="4449"/>
                  </a:lnTo>
                  <a:lnTo>
                    <a:pt x="10639" y="4417"/>
                  </a:lnTo>
                  <a:lnTo>
                    <a:pt x="10800" y="4384"/>
                  </a:lnTo>
                  <a:close/>
                  <a:moveTo>
                    <a:pt x="11993" y="6286"/>
                  </a:moveTo>
                  <a:lnTo>
                    <a:pt x="12090" y="6319"/>
                  </a:lnTo>
                  <a:lnTo>
                    <a:pt x="12251" y="6447"/>
                  </a:lnTo>
                  <a:lnTo>
                    <a:pt x="12347" y="6608"/>
                  </a:lnTo>
                  <a:lnTo>
                    <a:pt x="12380" y="6706"/>
                  </a:lnTo>
                  <a:lnTo>
                    <a:pt x="12380" y="6899"/>
                  </a:lnTo>
                  <a:lnTo>
                    <a:pt x="12347" y="6996"/>
                  </a:lnTo>
                  <a:lnTo>
                    <a:pt x="12251" y="7157"/>
                  </a:lnTo>
                  <a:lnTo>
                    <a:pt x="12090" y="7285"/>
                  </a:lnTo>
                  <a:lnTo>
                    <a:pt x="11993" y="7318"/>
                  </a:lnTo>
                  <a:lnTo>
                    <a:pt x="11768" y="7318"/>
                  </a:lnTo>
                  <a:lnTo>
                    <a:pt x="11671" y="7285"/>
                  </a:lnTo>
                  <a:lnTo>
                    <a:pt x="11509" y="7157"/>
                  </a:lnTo>
                  <a:lnTo>
                    <a:pt x="11412" y="6996"/>
                  </a:lnTo>
                  <a:lnTo>
                    <a:pt x="11381" y="6899"/>
                  </a:lnTo>
                  <a:lnTo>
                    <a:pt x="11348" y="6802"/>
                  </a:lnTo>
                  <a:lnTo>
                    <a:pt x="11381" y="6706"/>
                  </a:lnTo>
                  <a:lnTo>
                    <a:pt x="11412" y="6608"/>
                  </a:lnTo>
                  <a:lnTo>
                    <a:pt x="11509" y="6447"/>
                  </a:lnTo>
                  <a:lnTo>
                    <a:pt x="11671" y="6319"/>
                  </a:lnTo>
                  <a:lnTo>
                    <a:pt x="11768" y="6286"/>
                  </a:lnTo>
                  <a:close/>
                  <a:moveTo>
                    <a:pt x="3353" y="14927"/>
                  </a:moveTo>
                  <a:lnTo>
                    <a:pt x="3643" y="15410"/>
                  </a:lnTo>
                  <a:lnTo>
                    <a:pt x="3998" y="15893"/>
                  </a:lnTo>
                  <a:lnTo>
                    <a:pt x="4353" y="16378"/>
                  </a:lnTo>
                  <a:lnTo>
                    <a:pt x="4772" y="16829"/>
                  </a:lnTo>
                  <a:lnTo>
                    <a:pt x="5158" y="17151"/>
                  </a:lnTo>
                  <a:lnTo>
                    <a:pt x="5514" y="17474"/>
                  </a:lnTo>
                  <a:lnTo>
                    <a:pt x="4966" y="17796"/>
                  </a:lnTo>
                  <a:lnTo>
                    <a:pt x="4450" y="18054"/>
                  </a:lnTo>
                  <a:lnTo>
                    <a:pt x="3998" y="18247"/>
                  </a:lnTo>
                  <a:lnTo>
                    <a:pt x="3547" y="18376"/>
                  </a:lnTo>
                  <a:lnTo>
                    <a:pt x="3192" y="18473"/>
                  </a:lnTo>
                  <a:lnTo>
                    <a:pt x="2870" y="18473"/>
                  </a:lnTo>
                  <a:lnTo>
                    <a:pt x="2740" y="18441"/>
                  </a:lnTo>
                  <a:lnTo>
                    <a:pt x="2612" y="18408"/>
                  </a:lnTo>
                  <a:lnTo>
                    <a:pt x="2515" y="18343"/>
                  </a:lnTo>
                  <a:lnTo>
                    <a:pt x="2418" y="18280"/>
                  </a:lnTo>
                  <a:lnTo>
                    <a:pt x="2322" y="18182"/>
                  </a:lnTo>
                  <a:lnTo>
                    <a:pt x="2289" y="18054"/>
                  </a:lnTo>
                  <a:lnTo>
                    <a:pt x="2225" y="17925"/>
                  </a:lnTo>
                  <a:lnTo>
                    <a:pt x="2225" y="17442"/>
                  </a:lnTo>
                  <a:lnTo>
                    <a:pt x="2322" y="17055"/>
                  </a:lnTo>
                  <a:lnTo>
                    <a:pt x="2483" y="16571"/>
                  </a:lnTo>
                  <a:lnTo>
                    <a:pt x="2709" y="16087"/>
                  </a:lnTo>
                  <a:lnTo>
                    <a:pt x="2999" y="15507"/>
                  </a:lnTo>
                  <a:lnTo>
                    <a:pt x="3353" y="14927"/>
                  </a:lnTo>
                  <a:close/>
                  <a:moveTo>
                    <a:pt x="20277" y="0"/>
                  </a:moveTo>
                  <a:lnTo>
                    <a:pt x="19924" y="32"/>
                  </a:lnTo>
                  <a:lnTo>
                    <a:pt x="19537" y="96"/>
                  </a:lnTo>
                  <a:lnTo>
                    <a:pt x="19117" y="226"/>
                  </a:lnTo>
                  <a:lnTo>
                    <a:pt x="18666" y="387"/>
                  </a:lnTo>
                  <a:lnTo>
                    <a:pt x="18183" y="580"/>
                  </a:lnTo>
                  <a:lnTo>
                    <a:pt x="17666" y="805"/>
                  </a:lnTo>
                  <a:lnTo>
                    <a:pt x="17150" y="1096"/>
                  </a:lnTo>
                  <a:lnTo>
                    <a:pt x="16603" y="1386"/>
                  </a:lnTo>
                  <a:lnTo>
                    <a:pt x="15442" y="2128"/>
                  </a:lnTo>
                  <a:lnTo>
                    <a:pt x="14186" y="2998"/>
                  </a:lnTo>
                  <a:lnTo>
                    <a:pt x="13605" y="2772"/>
                  </a:lnTo>
                  <a:lnTo>
                    <a:pt x="12992" y="2579"/>
                  </a:lnTo>
                  <a:lnTo>
                    <a:pt x="12380" y="2450"/>
                  </a:lnTo>
                  <a:lnTo>
                    <a:pt x="11768" y="2354"/>
                  </a:lnTo>
                  <a:lnTo>
                    <a:pt x="11155" y="2289"/>
                  </a:lnTo>
                  <a:lnTo>
                    <a:pt x="10510" y="2289"/>
                  </a:lnTo>
                  <a:lnTo>
                    <a:pt x="9897" y="2354"/>
                  </a:lnTo>
                  <a:lnTo>
                    <a:pt x="9285" y="2417"/>
                  </a:lnTo>
                  <a:lnTo>
                    <a:pt x="8672" y="2546"/>
                  </a:lnTo>
                  <a:lnTo>
                    <a:pt x="8060" y="2740"/>
                  </a:lnTo>
                  <a:lnTo>
                    <a:pt x="7480" y="2966"/>
                  </a:lnTo>
                  <a:lnTo>
                    <a:pt x="6899" y="3224"/>
                  </a:lnTo>
                  <a:lnTo>
                    <a:pt x="6319" y="3546"/>
                  </a:lnTo>
                  <a:lnTo>
                    <a:pt x="5804" y="3932"/>
                  </a:lnTo>
                  <a:lnTo>
                    <a:pt x="5288" y="4319"/>
                  </a:lnTo>
                  <a:lnTo>
                    <a:pt x="4772" y="4771"/>
                  </a:lnTo>
                  <a:lnTo>
                    <a:pt x="4320" y="5287"/>
                  </a:lnTo>
                  <a:lnTo>
                    <a:pt x="3547" y="6319"/>
                  </a:lnTo>
                  <a:lnTo>
                    <a:pt x="3225" y="6899"/>
                  </a:lnTo>
                  <a:lnTo>
                    <a:pt x="2966" y="7479"/>
                  </a:lnTo>
                  <a:lnTo>
                    <a:pt x="2740" y="8060"/>
                  </a:lnTo>
                  <a:lnTo>
                    <a:pt x="2548" y="8673"/>
                  </a:lnTo>
                  <a:lnTo>
                    <a:pt x="2418" y="9285"/>
                  </a:lnTo>
                  <a:lnTo>
                    <a:pt x="2289" y="10510"/>
                  </a:lnTo>
                  <a:lnTo>
                    <a:pt x="2289" y="11154"/>
                  </a:lnTo>
                  <a:lnTo>
                    <a:pt x="2354" y="11767"/>
                  </a:lnTo>
                  <a:lnTo>
                    <a:pt x="2451" y="12379"/>
                  </a:lnTo>
                  <a:lnTo>
                    <a:pt x="2579" y="12992"/>
                  </a:lnTo>
                  <a:lnTo>
                    <a:pt x="2773" y="13604"/>
                  </a:lnTo>
                  <a:lnTo>
                    <a:pt x="2999" y="14185"/>
                  </a:lnTo>
                  <a:lnTo>
                    <a:pt x="2128" y="15442"/>
                  </a:lnTo>
                  <a:lnTo>
                    <a:pt x="1387" y="16604"/>
                  </a:lnTo>
                  <a:lnTo>
                    <a:pt x="1097" y="17151"/>
                  </a:lnTo>
                  <a:lnTo>
                    <a:pt x="807" y="17668"/>
                  </a:lnTo>
                  <a:lnTo>
                    <a:pt x="581" y="18182"/>
                  </a:lnTo>
                  <a:lnTo>
                    <a:pt x="387" y="18667"/>
                  </a:lnTo>
                  <a:lnTo>
                    <a:pt x="226" y="19118"/>
                  </a:lnTo>
                  <a:lnTo>
                    <a:pt x="98" y="19537"/>
                  </a:lnTo>
                  <a:lnTo>
                    <a:pt x="33" y="19924"/>
                  </a:lnTo>
                  <a:lnTo>
                    <a:pt x="0" y="20279"/>
                  </a:lnTo>
                  <a:lnTo>
                    <a:pt x="0" y="20569"/>
                  </a:lnTo>
                  <a:lnTo>
                    <a:pt x="65" y="20858"/>
                  </a:lnTo>
                  <a:lnTo>
                    <a:pt x="162" y="21084"/>
                  </a:lnTo>
                  <a:lnTo>
                    <a:pt x="323" y="21278"/>
                  </a:lnTo>
                  <a:lnTo>
                    <a:pt x="451" y="21407"/>
                  </a:lnTo>
                  <a:lnTo>
                    <a:pt x="645" y="21504"/>
                  </a:lnTo>
                  <a:lnTo>
                    <a:pt x="838" y="21568"/>
                  </a:lnTo>
                  <a:lnTo>
                    <a:pt x="1064" y="21600"/>
                  </a:lnTo>
                  <a:lnTo>
                    <a:pt x="1548" y="21600"/>
                  </a:lnTo>
                  <a:lnTo>
                    <a:pt x="1839" y="21535"/>
                  </a:lnTo>
                  <a:lnTo>
                    <a:pt x="2161" y="21472"/>
                  </a:lnTo>
                  <a:lnTo>
                    <a:pt x="2838" y="21278"/>
                  </a:lnTo>
                  <a:lnTo>
                    <a:pt x="3578" y="20956"/>
                  </a:lnTo>
                  <a:lnTo>
                    <a:pt x="4385" y="20569"/>
                  </a:lnTo>
                  <a:lnTo>
                    <a:pt x="5223" y="20053"/>
                  </a:lnTo>
                  <a:lnTo>
                    <a:pt x="6158" y="19472"/>
                  </a:lnTo>
                  <a:lnTo>
                    <a:pt x="7092" y="18828"/>
                  </a:lnTo>
                  <a:lnTo>
                    <a:pt x="8093" y="18086"/>
                  </a:lnTo>
                  <a:lnTo>
                    <a:pt x="9124" y="17281"/>
                  </a:lnTo>
                  <a:lnTo>
                    <a:pt x="10188" y="16410"/>
                  </a:lnTo>
                  <a:lnTo>
                    <a:pt x="11251" y="15475"/>
                  </a:lnTo>
                  <a:lnTo>
                    <a:pt x="12315" y="14476"/>
                  </a:lnTo>
                  <a:lnTo>
                    <a:pt x="13411" y="13412"/>
                  </a:lnTo>
                  <a:lnTo>
                    <a:pt x="14475" y="12315"/>
                  </a:lnTo>
                  <a:lnTo>
                    <a:pt x="15474" y="11251"/>
                  </a:lnTo>
                  <a:lnTo>
                    <a:pt x="16410" y="10187"/>
                  </a:lnTo>
                  <a:lnTo>
                    <a:pt x="17280" y="9123"/>
                  </a:lnTo>
                  <a:lnTo>
                    <a:pt x="18086" y="8092"/>
                  </a:lnTo>
                  <a:lnTo>
                    <a:pt x="18827" y="7093"/>
                  </a:lnTo>
                  <a:lnTo>
                    <a:pt x="19472" y="6158"/>
                  </a:lnTo>
                  <a:lnTo>
                    <a:pt x="20053" y="5222"/>
                  </a:lnTo>
                  <a:lnTo>
                    <a:pt x="20568" y="4384"/>
                  </a:lnTo>
                  <a:lnTo>
                    <a:pt x="20955" y="3579"/>
                  </a:lnTo>
                  <a:lnTo>
                    <a:pt x="21278" y="2837"/>
                  </a:lnTo>
                  <a:lnTo>
                    <a:pt x="21471" y="2160"/>
                  </a:lnTo>
                  <a:lnTo>
                    <a:pt x="21535" y="1838"/>
                  </a:lnTo>
                  <a:lnTo>
                    <a:pt x="21600" y="1547"/>
                  </a:lnTo>
                  <a:lnTo>
                    <a:pt x="21600" y="1064"/>
                  </a:lnTo>
                  <a:lnTo>
                    <a:pt x="21567" y="838"/>
                  </a:lnTo>
                  <a:lnTo>
                    <a:pt x="21504" y="644"/>
                  </a:lnTo>
                  <a:lnTo>
                    <a:pt x="21406" y="451"/>
                  </a:lnTo>
                  <a:lnTo>
                    <a:pt x="21278" y="322"/>
                  </a:lnTo>
                  <a:lnTo>
                    <a:pt x="21084" y="161"/>
                  </a:lnTo>
                  <a:lnTo>
                    <a:pt x="20858" y="65"/>
                  </a:lnTo>
                  <a:lnTo>
                    <a:pt x="20568" y="0"/>
                  </a:lnTo>
                  <a:close/>
                </a:path>
              </a:pathLst>
            </a:custGeom>
            <a:solidFill>
              <a:srgbClr val="FFFFFF"/>
            </a:solidFill>
            <a:ln w="12700" cap="flat">
              <a:noFill/>
              <a:miter lim="400000"/>
            </a:ln>
            <a:effectLst>
              <a:outerShdw sx="100000" sy="100000" kx="0" ky="0" algn="b" rotWithShape="0" blurRad="25400" dist="9525" dir="5400000">
                <a:srgbClr val="00001A">
                  <a:alpha val="15000"/>
                </a:srgbClr>
              </a:outerShdw>
            </a:effectLst>
          </p:spPr>
          <p:txBody>
            <a:bodyPr wrap="square" lIns="45718" tIns="45718" rIns="45718" bIns="45718" numCol="1" anchor="ctr">
              <a:noAutofit/>
            </a:bodyPr>
            <a:lstStyle/>
            <a:p>
              <a:pPr>
                <a:defRPr>
                  <a:latin typeface="+mj-lt"/>
                  <a:ea typeface="+mj-ea"/>
                  <a:cs typeface="+mj-cs"/>
                  <a:sym typeface="Arial"/>
                </a:defRPr>
              </a:pPr>
            </a:p>
          </p:txBody>
        </p:sp>
      </p:grpSp>
      <p:grpSp>
        <p:nvGrpSpPr>
          <p:cNvPr id="139" name="Google Shape;186;p19"/>
          <p:cNvGrpSpPr/>
          <p:nvPr/>
        </p:nvGrpSpPr>
        <p:grpSpPr>
          <a:xfrm>
            <a:off x="5943350" y="1579376"/>
            <a:ext cx="1008876" cy="1008924"/>
            <a:chOff x="-1" y="0"/>
            <a:chExt cx="1008875" cy="1008922"/>
          </a:xfrm>
        </p:grpSpPr>
        <p:sp>
          <p:nvSpPr>
            <p:cNvPr id="135" name="Google Shape;187;p19"/>
            <p:cNvSpPr/>
            <p:nvPr/>
          </p:nvSpPr>
          <p:spPr>
            <a:xfrm rot="1056970">
              <a:off x="102741" y="102729"/>
              <a:ext cx="803391" cy="8034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948" y="3303"/>
                  </a:moveTo>
                  <a:lnTo>
                    <a:pt x="16185" y="3332"/>
                  </a:lnTo>
                  <a:lnTo>
                    <a:pt x="16453" y="3391"/>
                  </a:lnTo>
                  <a:lnTo>
                    <a:pt x="16692" y="3480"/>
                  </a:lnTo>
                  <a:lnTo>
                    <a:pt x="16900" y="3600"/>
                  </a:lnTo>
                  <a:lnTo>
                    <a:pt x="17138" y="3719"/>
                  </a:lnTo>
                  <a:lnTo>
                    <a:pt x="17346" y="3868"/>
                  </a:lnTo>
                  <a:lnTo>
                    <a:pt x="17554" y="4047"/>
                  </a:lnTo>
                  <a:lnTo>
                    <a:pt x="17732" y="4254"/>
                  </a:lnTo>
                  <a:lnTo>
                    <a:pt x="17882" y="4462"/>
                  </a:lnTo>
                  <a:lnTo>
                    <a:pt x="18000" y="4701"/>
                  </a:lnTo>
                  <a:lnTo>
                    <a:pt x="18120" y="4909"/>
                  </a:lnTo>
                  <a:lnTo>
                    <a:pt x="18209" y="5147"/>
                  </a:lnTo>
                  <a:lnTo>
                    <a:pt x="18268" y="5415"/>
                  </a:lnTo>
                  <a:lnTo>
                    <a:pt x="18299" y="5652"/>
                  </a:lnTo>
                  <a:lnTo>
                    <a:pt x="18299" y="6159"/>
                  </a:lnTo>
                  <a:lnTo>
                    <a:pt x="18268" y="6397"/>
                  </a:lnTo>
                  <a:lnTo>
                    <a:pt x="18209" y="6665"/>
                  </a:lnTo>
                  <a:lnTo>
                    <a:pt x="18120" y="6902"/>
                  </a:lnTo>
                  <a:lnTo>
                    <a:pt x="18000" y="7111"/>
                  </a:lnTo>
                  <a:lnTo>
                    <a:pt x="17882" y="7348"/>
                  </a:lnTo>
                  <a:lnTo>
                    <a:pt x="17732" y="7557"/>
                  </a:lnTo>
                  <a:lnTo>
                    <a:pt x="17554" y="7765"/>
                  </a:lnTo>
                  <a:lnTo>
                    <a:pt x="16364" y="8926"/>
                  </a:lnTo>
                  <a:lnTo>
                    <a:pt x="16216" y="9045"/>
                  </a:lnTo>
                  <a:lnTo>
                    <a:pt x="16067" y="9134"/>
                  </a:lnTo>
                  <a:lnTo>
                    <a:pt x="15888" y="9194"/>
                  </a:lnTo>
                  <a:lnTo>
                    <a:pt x="15680" y="9223"/>
                  </a:lnTo>
                  <a:lnTo>
                    <a:pt x="15502" y="9194"/>
                  </a:lnTo>
                  <a:lnTo>
                    <a:pt x="15323" y="9134"/>
                  </a:lnTo>
                  <a:lnTo>
                    <a:pt x="15174" y="9045"/>
                  </a:lnTo>
                  <a:lnTo>
                    <a:pt x="15025" y="8926"/>
                  </a:lnTo>
                  <a:lnTo>
                    <a:pt x="12675" y="6575"/>
                  </a:lnTo>
                  <a:lnTo>
                    <a:pt x="12556" y="6426"/>
                  </a:lnTo>
                  <a:lnTo>
                    <a:pt x="12467" y="6277"/>
                  </a:lnTo>
                  <a:lnTo>
                    <a:pt x="12407" y="6100"/>
                  </a:lnTo>
                  <a:lnTo>
                    <a:pt x="12377" y="5920"/>
                  </a:lnTo>
                  <a:lnTo>
                    <a:pt x="12407" y="5712"/>
                  </a:lnTo>
                  <a:lnTo>
                    <a:pt x="12467" y="5534"/>
                  </a:lnTo>
                  <a:lnTo>
                    <a:pt x="12556" y="5386"/>
                  </a:lnTo>
                  <a:lnTo>
                    <a:pt x="12675" y="5236"/>
                  </a:lnTo>
                  <a:lnTo>
                    <a:pt x="13835" y="4047"/>
                  </a:lnTo>
                  <a:lnTo>
                    <a:pt x="14043" y="3868"/>
                  </a:lnTo>
                  <a:lnTo>
                    <a:pt x="14252" y="3719"/>
                  </a:lnTo>
                  <a:lnTo>
                    <a:pt x="14489" y="3600"/>
                  </a:lnTo>
                  <a:lnTo>
                    <a:pt x="14698" y="3480"/>
                  </a:lnTo>
                  <a:lnTo>
                    <a:pt x="14936" y="3391"/>
                  </a:lnTo>
                  <a:lnTo>
                    <a:pt x="15204" y="3332"/>
                  </a:lnTo>
                  <a:lnTo>
                    <a:pt x="15442" y="3303"/>
                  </a:lnTo>
                  <a:close/>
                  <a:moveTo>
                    <a:pt x="10205" y="10801"/>
                  </a:moveTo>
                  <a:lnTo>
                    <a:pt x="10324" y="10830"/>
                  </a:lnTo>
                  <a:lnTo>
                    <a:pt x="10413" y="10859"/>
                  </a:lnTo>
                  <a:lnTo>
                    <a:pt x="10533" y="10919"/>
                  </a:lnTo>
                  <a:lnTo>
                    <a:pt x="10622" y="10978"/>
                  </a:lnTo>
                  <a:lnTo>
                    <a:pt x="10681" y="11067"/>
                  </a:lnTo>
                  <a:lnTo>
                    <a:pt x="10741" y="11187"/>
                  </a:lnTo>
                  <a:lnTo>
                    <a:pt x="10770" y="11276"/>
                  </a:lnTo>
                  <a:lnTo>
                    <a:pt x="10801" y="11395"/>
                  </a:lnTo>
                  <a:lnTo>
                    <a:pt x="10770" y="11514"/>
                  </a:lnTo>
                  <a:lnTo>
                    <a:pt x="10741" y="11633"/>
                  </a:lnTo>
                  <a:lnTo>
                    <a:pt x="10681" y="11723"/>
                  </a:lnTo>
                  <a:lnTo>
                    <a:pt x="10622" y="11812"/>
                  </a:lnTo>
                  <a:lnTo>
                    <a:pt x="7438" y="14995"/>
                  </a:lnTo>
                  <a:lnTo>
                    <a:pt x="7349" y="15055"/>
                  </a:lnTo>
                  <a:lnTo>
                    <a:pt x="7230" y="15084"/>
                  </a:lnTo>
                  <a:lnTo>
                    <a:pt x="6992" y="15084"/>
                  </a:lnTo>
                  <a:lnTo>
                    <a:pt x="6873" y="15055"/>
                  </a:lnTo>
                  <a:lnTo>
                    <a:pt x="6784" y="14995"/>
                  </a:lnTo>
                  <a:lnTo>
                    <a:pt x="6695" y="14906"/>
                  </a:lnTo>
                  <a:lnTo>
                    <a:pt x="6605" y="14817"/>
                  </a:lnTo>
                  <a:lnTo>
                    <a:pt x="6545" y="14727"/>
                  </a:lnTo>
                  <a:lnTo>
                    <a:pt x="6516" y="14609"/>
                  </a:lnTo>
                  <a:lnTo>
                    <a:pt x="6516" y="14370"/>
                  </a:lnTo>
                  <a:lnTo>
                    <a:pt x="6545" y="14252"/>
                  </a:lnTo>
                  <a:lnTo>
                    <a:pt x="6605" y="14162"/>
                  </a:lnTo>
                  <a:lnTo>
                    <a:pt x="6695" y="14073"/>
                  </a:lnTo>
                  <a:lnTo>
                    <a:pt x="9789" y="10978"/>
                  </a:lnTo>
                  <a:lnTo>
                    <a:pt x="9967" y="10859"/>
                  </a:lnTo>
                  <a:lnTo>
                    <a:pt x="10087" y="10830"/>
                  </a:lnTo>
                  <a:lnTo>
                    <a:pt x="10205" y="10801"/>
                  </a:lnTo>
                  <a:close/>
                  <a:moveTo>
                    <a:pt x="18060" y="0"/>
                  </a:moveTo>
                  <a:lnTo>
                    <a:pt x="17406" y="29"/>
                  </a:lnTo>
                  <a:lnTo>
                    <a:pt x="16752" y="60"/>
                  </a:lnTo>
                  <a:lnTo>
                    <a:pt x="16096" y="149"/>
                  </a:lnTo>
                  <a:lnTo>
                    <a:pt x="15442" y="297"/>
                  </a:lnTo>
                  <a:lnTo>
                    <a:pt x="14817" y="446"/>
                  </a:lnTo>
                  <a:lnTo>
                    <a:pt x="14223" y="654"/>
                  </a:lnTo>
                  <a:lnTo>
                    <a:pt x="13687" y="922"/>
                  </a:lnTo>
                  <a:lnTo>
                    <a:pt x="13419" y="1042"/>
                  </a:lnTo>
                  <a:lnTo>
                    <a:pt x="13210" y="1219"/>
                  </a:lnTo>
                  <a:lnTo>
                    <a:pt x="12973" y="1368"/>
                  </a:lnTo>
                  <a:lnTo>
                    <a:pt x="6754" y="7587"/>
                  </a:lnTo>
                  <a:lnTo>
                    <a:pt x="476" y="7587"/>
                  </a:lnTo>
                  <a:lnTo>
                    <a:pt x="298" y="7616"/>
                  </a:lnTo>
                  <a:lnTo>
                    <a:pt x="179" y="7647"/>
                  </a:lnTo>
                  <a:lnTo>
                    <a:pt x="60" y="7706"/>
                  </a:lnTo>
                  <a:lnTo>
                    <a:pt x="0" y="7795"/>
                  </a:lnTo>
                  <a:lnTo>
                    <a:pt x="0" y="7884"/>
                  </a:lnTo>
                  <a:lnTo>
                    <a:pt x="30" y="8004"/>
                  </a:lnTo>
                  <a:lnTo>
                    <a:pt x="90" y="8122"/>
                  </a:lnTo>
                  <a:lnTo>
                    <a:pt x="208" y="8272"/>
                  </a:lnTo>
                  <a:lnTo>
                    <a:pt x="3154" y="11187"/>
                  </a:lnTo>
                  <a:lnTo>
                    <a:pt x="2768" y="11574"/>
                  </a:lnTo>
                  <a:lnTo>
                    <a:pt x="1161" y="11871"/>
                  </a:lnTo>
                  <a:lnTo>
                    <a:pt x="982" y="11931"/>
                  </a:lnTo>
                  <a:lnTo>
                    <a:pt x="833" y="11990"/>
                  </a:lnTo>
                  <a:lnTo>
                    <a:pt x="744" y="12109"/>
                  </a:lnTo>
                  <a:lnTo>
                    <a:pt x="685" y="12198"/>
                  </a:lnTo>
                  <a:lnTo>
                    <a:pt x="685" y="12317"/>
                  </a:lnTo>
                  <a:lnTo>
                    <a:pt x="714" y="12466"/>
                  </a:lnTo>
                  <a:lnTo>
                    <a:pt x="774" y="12585"/>
                  </a:lnTo>
                  <a:lnTo>
                    <a:pt x="893" y="12734"/>
                  </a:lnTo>
                  <a:lnTo>
                    <a:pt x="8866" y="20707"/>
                  </a:lnTo>
                  <a:lnTo>
                    <a:pt x="9016" y="20826"/>
                  </a:lnTo>
                  <a:lnTo>
                    <a:pt x="9134" y="20886"/>
                  </a:lnTo>
                  <a:lnTo>
                    <a:pt x="9283" y="20915"/>
                  </a:lnTo>
                  <a:lnTo>
                    <a:pt x="9402" y="20915"/>
                  </a:lnTo>
                  <a:lnTo>
                    <a:pt x="9491" y="20857"/>
                  </a:lnTo>
                  <a:lnTo>
                    <a:pt x="9610" y="20767"/>
                  </a:lnTo>
                  <a:lnTo>
                    <a:pt x="9670" y="20618"/>
                  </a:lnTo>
                  <a:lnTo>
                    <a:pt x="9730" y="20440"/>
                  </a:lnTo>
                  <a:lnTo>
                    <a:pt x="10027" y="18833"/>
                  </a:lnTo>
                  <a:lnTo>
                    <a:pt x="10413" y="18446"/>
                  </a:lnTo>
                  <a:lnTo>
                    <a:pt x="13330" y="21392"/>
                  </a:lnTo>
                  <a:lnTo>
                    <a:pt x="13478" y="21511"/>
                  </a:lnTo>
                  <a:lnTo>
                    <a:pt x="13598" y="21571"/>
                  </a:lnTo>
                  <a:lnTo>
                    <a:pt x="13716" y="21600"/>
                  </a:lnTo>
                  <a:lnTo>
                    <a:pt x="13806" y="21600"/>
                  </a:lnTo>
                  <a:lnTo>
                    <a:pt x="13895" y="21540"/>
                  </a:lnTo>
                  <a:lnTo>
                    <a:pt x="13955" y="21422"/>
                  </a:lnTo>
                  <a:lnTo>
                    <a:pt x="13984" y="21303"/>
                  </a:lnTo>
                  <a:lnTo>
                    <a:pt x="14014" y="21124"/>
                  </a:lnTo>
                  <a:lnTo>
                    <a:pt x="14014" y="14846"/>
                  </a:lnTo>
                  <a:lnTo>
                    <a:pt x="20053" y="8806"/>
                  </a:lnTo>
                  <a:lnTo>
                    <a:pt x="20232" y="8629"/>
                  </a:lnTo>
                  <a:lnTo>
                    <a:pt x="20381" y="8390"/>
                  </a:lnTo>
                  <a:lnTo>
                    <a:pt x="20560" y="8152"/>
                  </a:lnTo>
                  <a:lnTo>
                    <a:pt x="20678" y="7915"/>
                  </a:lnTo>
                  <a:lnTo>
                    <a:pt x="20946" y="7379"/>
                  </a:lnTo>
                  <a:lnTo>
                    <a:pt x="21154" y="6783"/>
                  </a:lnTo>
                  <a:lnTo>
                    <a:pt x="21303" y="6159"/>
                  </a:lnTo>
                  <a:lnTo>
                    <a:pt x="21451" y="5504"/>
                  </a:lnTo>
                  <a:lnTo>
                    <a:pt x="21542" y="4850"/>
                  </a:lnTo>
                  <a:lnTo>
                    <a:pt x="21600" y="3540"/>
                  </a:lnTo>
                  <a:lnTo>
                    <a:pt x="21600" y="2946"/>
                  </a:lnTo>
                  <a:lnTo>
                    <a:pt x="21571" y="2380"/>
                  </a:lnTo>
                  <a:lnTo>
                    <a:pt x="21511" y="1844"/>
                  </a:lnTo>
                  <a:lnTo>
                    <a:pt x="21422" y="1398"/>
                  </a:lnTo>
                  <a:lnTo>
                    <a:pt x="21333" y="1011"/>
                  </a:lnTo>
                  <a:lnTo>
                    <a:pt x="21214" y="714"/>
                  </a:lnTo>
                  <a:lnTo>
                    <a:pt x="21125" y="594"/>
                  </a:lnTo>
                  <a:lnTo>
                    <a:pt x="21065" y="536"/>
                  </a:lnTo>
                  <a:lnTo>
                    <a:pt x="21006" y="476"/>
                  </a:lnTo>
                  <a:lnTo>
                    <a:pt x="20886" y="386"/>
                  </a:lnTo>
                  <a:lnTo>
                    <a:pt x="20589" y="268"/>
                  </a:lnTo>
                  <a:lnTo>
                    <a:pt x="20203" y="179"/>
                  </a:lnTo>
                  <a:lnTo>
                    <a:pt x="19756" y="89"/>
                  </a:lnTo>
                  <a:lnTo>
                    <a:pt x="19221" y="29"/>
                  </a:lnTo>
                  <a:lnTo>
                    <a:pt x="18656" y="0"/>
                  </a:lnTo>
                  <a:close/>
                </a:path>
              </a:pathLst>
            </a:custGeom>
            <a:solidFill>
              <a:srgbClr val="FFFFFF"/>
            </a:solidFill>
            <a:ln w="12700" cap="flat">
              <a:noFill/>
              <a:miter lim="400000"/>
            </a:ln>
            <a:effectLst>
              <a:outerShdw sx="100000" sy="100000" kx="0" ky="0" algn="b" rotWithShape="0" blurRad="25400" dist="9525" dir="5400000">
                <a:srgbClr val="00001A">
                  <a:alpha val="15000"/>
                </a:srgbClr>
              </a:outerShdw>
            </a:effectLst>
          </p:spPr>
          <p:txBody>
            <a:bodyPr wrap="square" lIns="45718" tIns="45718" rIns="45718" bIns="45718" numCol="1" anchor="ctr">
              <a:noAutofit/>
            </a:bodyPr>
            <a:lstStyle/>
            <a:p>
              <a:pPr>
                <a:defRPr>
                  <a:latin typeface="+mj-lt"/>
                  <a:ea typeface="+mj-ea"/>
                  <a:cs typeface="+mj-cs"/>
                  <a:sym typeface="Arial"/>
                </a:defRPr>
              </a:pPr>
            </a:p>
          </p:txBody>
        </p:sp>
        <p:sp>
          <p:nvSpPr>
            <p:cNvPr id="136" name="Google Shape;188;p19"/>
            <p:cNvSpPr/>
            <p:nvPr/>
          </p:nvSpPr>
          <p:spPr>
            <a:xfrm rot="1056970">
              <a:off x="78135" y="624534"/>
              <a:ext cx="132806" cy="1328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38" y="0"/>
                  </a:moveTo>
                  <a:lnTo>
                    <a:pt x="13678" y="177"/>
                  </a:lnTo>
                  <a:lnTo>
                    <a:pt x="12418" y="538"/>
                  </a:lnTo>
                  <a:lnTo>
                    <a:pt x="11157" y="1076"/>
                  </a:lnTo>
                  <a:lnTo>
                    <a:pt x="10081" y="1975"/>
                  </a:lnTo>
                  <a:lnTo>
                    <a:pt x="8998" y="3596"/>
                  </a:lnTo>
                  <a:lnTo>
                    <a:pt x="7377" y="6117"/>
                  </a:lnTo>
                  <a:lnTo>
                    <a:pt x="4142" y="12779"/>
                  </a:lnTo>
                  <a:lnTo>
                    <a:pt x="1260" y="18895"/>
                  </a:lnTo>
                  <a:lnTo>
                    <a:pt x="0" y="21600"/>
                  </a:lnTo>
                  <a:lnTo>
                    <a:pt x="2697" y="20340"/>
                  </a:lnTo>
                  <a:lnTo>
                    <a:pt x="8821" y="17458"/>
                  </a:lnTo>
                  <a:lnTo>
                    <a:pt x="15476" y="14216"/>
                  </a:lnTo>
                  <a:lnTo>
                    <a:pt x="17996" y="12594"/>
                  </a:lnTo>
                  <a:lnTo>
                    <a:pt x="19618" y="11519"/>
                  </a:lnTo>
                  <a:lnTo>
                    <a:pt x="20517" y="10435"/>
                  </a:lnTo>
                  <a:lnTo>
                    <a:pt x="21055" y="9175"/>
                  </a:lnTo>
                  <a:lnTo>
                    <a:pt x="21416" y="7915"/>
                  </a:lnTo>
                  <a:lnTo>
                    <a:pt x="21600" y="6655"/>
                  </a:lnTo>
                  <a:lnTo>
                    <a:pt x="21416" y="5394"/>
                  </a:lnTo>
                  <a:lnTo>
                    <a:pt x="21055" y="4134"/>
                  </a:lnTo>
                  <a:lnTo>
                    <a:pt x="20517" y="3058"/>
                  </a:lnTo>
                  <a:lnTo>
                    <a:pt x="19618" y="1975"/>
                  </a:lnTo>
                  <a:lnTo>
                    <a:pt x="18542" y="1076"/>
                  </a:lnTo>
                  <a:lnTo>
                    <a:pt x="17458" y="538"/>
                  </a:lnTo>
                  <a:lnTo>
                    <a:pt x="16198" y="177"/>
                  </a:lnTo>
                  <a:lnTo>
                    <a:pt x="14938" y="0"/>
                  </a:lnTo>
                  <a:close/>
                </a:path>
              </a:pathLst>
            </a:custGeom>
            <a:solidFill>
              <a:srgbClr val="FFFFFF"/>
            </a:solidFill>
            <a:ln w="12700" cap="flat">
              <a:noFill/>
              <a:miter lim="400000"/>
            </a:ln>
            <a:effectLst>
              <a:outerShdw sx="100000" sy="100000" kx="0" ky="0" algn="b" rotWithShape="0" blurRad="25400" dist="9525" dir="5400000">
                <a:srgbClr val="00001A">
                  <a:alpha val="15000"/>
                </a:srgbClr>
              </a:outerShdw>
            </a:effectLst>
          </p:spPr>
          <p:txBody>
            <a:bodyPr wrap="square" lIns="45718" tIns="45718" rIns="45718" bIns="45718" numCol="1" anchor="ctr">
              <a:noAutofit/>
            </a:bodyPr>
            <a:lstStyle/>
            <a:p>
              <a:pPr>
                <a:defRPr>
                  <a:latin typeface="+mj-lt"/>
                  <a:ea typeface="+mj-ea"/>
                  <a:cs typeface="+mj-cs"/>
                  <a:sym typeface="Arial"/>
                </a:defRPr>
              </a:pPr>
            </a:p>
          </p:txBody>
        </p:sp>
        <p:sp>
          <p:nvSpPr>
            <p:cNvPr id="137" name="Google Shape;189;p19"/>
            <p:cNvSpPr/>
            <p:nvPr/>
          </p:nvSpPr>
          <p:spPr>
            <a:xfrm rot="1056970">
              <a:off x="161087" y="723401"/>
              <a:ext cx="85231" cy="852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907" y="0"/>
                  </a:moveTo>
                  <a:lnTo>
                    <a:pt x="11219" y="287"/>
                  </a:lnTo>
                  <a:lnTo>
                    <a:pt x="9543" y="850"/>
                  </a:lnTo>
                  <a:lnTo>
                    <a:pt x="8142" y="1688"/>
                  </a:lnTo>
                  <a:lnTo>
                    <a:pt x="6729" y="2813"/>
                  </a:lnTo>
                  <a:lnTo>
                    <a:pt x="5328" y="4490"/>
                  </a:lnTo>
                  <a:lnTo>
                    <a:pt x="4214" y="7016"/>
                  </a:lnTo>
                  <a:lnTo>
                    <a:pt x="3089" y="10105"/>
                  </a:lnTo>
                  <a:lnTo>
                    <a:pt x="1964" y="13470"/>
                  </a:lnTo>
                  <a:lnTo>
                    <a:pt x="563" y="19361"/>
                  </a:lnTo>
                  <a:lnTo>
                    <a:pt x="0" y="21600"/>
                  </a:lnTo>
                  <a:lnTo>
                    <a:pt x="2526" y="21324"/>
                  </a:lnTo>
                  <a:lnTo>
                    <a:pt x="8417" y="19636"/>
                  </a:lnTo>
                  <a:lnTo>
                    <a:pt x="11506" y="18798"/>
                  </a:lnTo>
                  <a:lnTo>
                    <a:pt x="14584" y="17673"/>
                  </a:lnTo>
                  <a:lnTo>
                    <a:pt x="17397" y="16272"/>
                  </a:lnTo>
                  <a:lnTo>
                    <a:pt x="19074" y="15146"/>
                  </a:lnTo>
                  <a:lnTo>
                    <a:pt x="20199" y="13745"/>
                  </a:lnTo>
                  <a:lnTo>
                    <a:pt x="21037" y="12069"/>
                  </a:lnTo>
                  <a:lnTo>
                    <a:pt x="21600" y="10656"/>
                  </a:lnTo>
                  <a:lnTo>
                    <a:pt x="21600" y="7292"/>
                  </a:lnTo>
                  <a:lnTo>
                    <a:pt x="21037" y="5615"/>
                  </a:lnTo>
                  <a:lnTo>
                    <a:pt x="20199" y="4214"/>
                  </a:lnTo>
                  <a:lnTo>
                    <a:pt x="19074" y="2813"/>
                  </a:lnTo>
                  <a:lnTo>
                    <a:pt x="17673" y="1688"/>
                  </a:lnTo>
                  <a:lnTo>
                    <a:pt x="16272" y="850"/>
                  </a:lnTo>
                  <a:lnTo>
                    <a:pt x="14584" y="287"/>
                  </a:lnTo>
                  <a:lnTo>
                    <a:pt x="12907" y="0"/>
                  </a:lnTo>
                  <a:close/>
                </a:path>
              </a:pathLst>
            </a:custGeom>
            <a:solidFill>
              <a:srgbClr val="FFFFFF"/>
            </a:solidFill>
            <a:ln w="12700" cap="flat">
              <a:noFill/>
              <a:miter lim="400000"/>
            </a:ln>
            <a:effectLst>
              <a:outerShdw sx="100000" sy="100000" kx="0" ky="0" algn="b" rotWithShape="0" blurRad="25400" dist="9525" dir="5400000">
                <a:srgbClr val="00001A">
                  <a:alpha val="15000"/>
                </a:srgbClr>
              </a:outerShdw>
            </a:effectLst>
          </p:spPr>
          <p:txBody>
            <a:bodyPr wrap="square" lIns="45718" tIns="45718" rIns="45718" bIns="45718" numCol="1" anchor="ctr">
              <a:noAutofit/>
            </a:bodyPr>
            <a:lstStyle/>
            <a:p>
              <a:pPr>
                <a:defRPr>
                  <a:latin typeface="+mj-lt"/>
                  <a:ea typeface="+mj-ea"/>
                  <a:cs typeface="+mj-cs"/>
                  <a:sym typeface="Arial"/>
                </a:defRPr>
              </a:pPr>
            </a:p>
          </p:txBody>
        </p:sp>
        <p:sp>
          <p:nvSpPr>
            <p:cNvPr id="138" name="Google Shape;190;p19"/>
            <p:cNvSpPr/>
            <p:nvPr/>
          </p:nvSpPr>
          <p:spPr>
            <a:xfrm rot="1056970">
              <a:off x="74744" y="556675"/>
              <a:ext cx="85186" cy="851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38" y="0"/>
                  </a:moveTo>
                  <a:lnTo>
                    <a:pt x="9536" y="551"/>
                  </a:lnTo>
                  <a:lnTo>
                    <a:pt x="7847" y="1402"/>
                  </a:lnTo>
                  <a:lnTo>
                    <a:pt x="6446" y="2516"/>
                  </a:lnTo>
                  <a:lnTo>
                    <a:pt x="5331" y="4205"/>
                  </a:lnTo>
                  <a:lnTo>
                    <a:pt x="3918" y="7009"/>
                  </a:lnTo>
                  <a:lnTo>
                    <a:pt x="2803" y="10099"/>
                  </a:lnTo>
                  <a:lnTo>
                    <a:pt x="1953" y="13178"/>
                  </a:lnTo>
                  <a:lnTo>
                    <a:pt x="276" y="19072"/>
                  </a:lnTo>
                  <a:lnTo>
                    <a:pt x="0" y="21600"/>
                  </a:lnTo>
                  <a:lnTo>
                    <a:pt x="2240" y="21037"/>
                  </a:lnTo>
                  <a:lnTo>
                    <a:pt x="8134" y="19635"/>
                  </a:lnTo>
                  <a:lnTo>
                    <a:pt x="11501" y="18521"/>
                  </a:lnTo>
                  <a:lnTo>
                    <a:pt x="14591" y="17395"/>
                  </a:lnTo>
                  <a:lnTo>
                    <a:pt x="17108" y="16269"/>
                  </a:lnTo>
                  <a:lnTo>
                    <a:pt x="18797" y="14867"/>
                  </a:lnTo>
                  <a:lnTo>
                    <a:pt x="19923" y="13466"/>
                  </a:lnTo>
                  <a:lnTo>
                    <a:pt x="20761" y="12064"/>
                  </a:lnTo>
                  <a:lnTo>
                    <a:pt x="21324" y="10375"/>
                  </a:lnTo>
                  <a:lnTo>
                    <a:pt x="21600" y="8697"/>
                  </a:lnTo>
                  <a:lnTo>
                    <a:pt x="21324" y="7009"/>
                  </a:lnTo>
                  <a:lnTo>
                    <a:pt x="20761" y="5331"/>
                  </a:lnTo>
                  <a:lnTo>
                    <a:pt x="19923" y="3929"/>
                  </a:lnTo>
                  <a:lnTo>
                    <a:pt x="18797" y="2516"/>
                  </a:lnTo>
                  <a:lnTo>
                    <a:pt x="17395" y="1402"/>
                  </a:lnTo>
                  <a:lnTo>
                    <a:pt x="15993" y="551"/>
                  </a:lnTo>
                  <a:lnTo>
                    <a:pt x="14304" y="0"/>
                  </a:lnTo>
                  <a:close/>
                </a:path>
              </a:pathLst>
            </a:custGeom>
            <a:solidFill>
              <a:srgbClr val="FFFFFF"/>
            </a:solidFill>
            <a:ln w="12700" cap="flat">
              <a:noFill/>
              <a:miter lim="400000"/>
            </a:ln>
            <a:effectLst>
              <a:outerShdw sx="100000" sy="100000" kx="0" ky="0" algn="b" rotWithShape="0" blurRad="25400" dist="9525" dir="5400000">
                <a:srgbClr val="00001A">
                  <a:alpha val="15000"/>
                </a:srgbClr>
              </a:outerShdw>
            </a:effectLst>
          </p:spPr>
          <p:txBody>
            <a:bodyPr wrap="square" lIns="45718" tIns="45718" rIns="45718" bIns="45718" numCol="1" anchor="ctr">
              <a:noAutofit/>
            </a:bodyPr>
            <a:lstStyle/>
            <a:p>
              <a:pPr>
                <a:defRPr>
                  <a:latin typeface="+mj-lt"/>
                  <a:ea typeface="+mj-ea"/>
                  <a:cs typeface="+mj-cs"/>
                  <a:sym typeface="Arial"/>
                </a:defRPr>
              </a:pPr>
            </a:p>
          </p:txBody>
        </p:sp>
      </p:grpSp>
      <p:sp>
        <p:nvSpPr>
          <p:cNvPr id="140" name="Google Shape;191;p19"/>
          <p:cNvSpPr/>
          <p:nvPr/>
        </p:nvSpPr>
        <p:spPr>
          <a:xfrm rot="2466685">
            <a:off x="6136573" y="961378"/>
            <a:ext cx="394313" cy="3765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rgbClr val="FFFFFF"/>
          </a:solidFill>
          <a:ln w="12700">
            <a:miter lim="400000"/>
          </a:ln>
          <a:effectLst>
            <a:outerShdw sx="100000" sy="100000" kx="0" ky="0" algn="b" rotWithShape="0" blurRad="25400" dist="9525" dir="5400000">
              <a:srgbClr val="00001A">
                <a:alpha val="15000"/>
              </a:srgbClr>
            </a:outerShdw>
          </a:effectLst>
        </p:spPr>
        <p:txBody>
          <a:bodyPr lIns="45718" tIns="45718" rIns="45718" bIns="45718" anchor="ctr"/>
          <a:lstStyle/>
          <a:p>
            <a:pPr>
              <a:defRPr>
                <a:latin typeface="+mj-lt"/>
                <a:ea typeface="+mj-ea"/>
                <a:cs typeface="+mj-cs"/>
                <a:sym typeface="Arial"/>
              </a:defRPr>
            </a:pPr>
          </a:p>
        </p:txBody>
      </p:sp>
      <p:sp>
        <p:nvSpPr>
          <p:cNvPr id="141" name="Google Shape;192;p19"/>
          <p:cNvSpPr/>
          <p:nvPr/>
        </p:nvSpPr>
        <p:spPr>
          <a:xfrm rot="19990510">
            <a:off x="6713328" y="1198303"/>
            <a:ext cx="283792" cy="2709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rgbClr val="FFFFFF"/>
          </a:solidFill>
          <a:ln w="12700">
            <a:miter lim="400000"/>
          </a:ln>
          <a:effectLst>
            <a:outerShdw sx="100000" sy="100000" kx="0" ky="0" algn="b" rotWithShape="0" blurRad="25400" dist="9525" dir="5400000">
              <a:srgbClr val="00001A">
                <a:alpha val="15000"/>
              </a:srgbClr>
            </a:outerShdw>
          </a:effectLst>
        </p:spPr>
        <p:txBody>
          <a:bodyPr lIns="45718" tIns="45718" rIns="45718" bIns="45718" anchor="ctr"/>
          <a:lstStyle/>
          <a:p>
            <a:pPr>
              <a:defRPr>
                <a:latin typeface="+mj-lt"/>
                <a:ea typeface="+mj-ea"/>
                <a:cs typeface="+mj-cs"/>
                <a:sym typeface="Arial"/>
              </a:defRPr>
            </a:pPr>
          </a:p>
        </p:txBody>
      </p:sp>
      <p:sp>
        <p:nvSpPr>
          <p:cNvPr id="142" name="Google Shape;193;p19"/>
          <p:cNvSpPr/>
          <p:nvPr/>
        </p:nvSpPr>
        <p:spPr>
          <a:xfrm rot="2926195">
            <a:off x="8434188" y="1412993"/>
            <a:ext cx="212515" cy="2029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rgbClr val="FFFFFF"/>
          </a:solidFill>
          <a:ln w="12700">
            <a:miter lim="400000"/>
          </a:ln>
          <a:effectLst>
            <a:outerShdw sx="100000" sy="100000" kx="0" ky="0" algn="b" rotWithShape="0" blurRad="25400" dist="9525" dir="5400000">
              <a:srgbClr val="00001A">
                <a:alpha val="15000"/>
              </a:srgbClr>
            </a:outerShdw>
          </a:effectLst>
        </p:spPr>
        <p:txBody>
          <a:bodyPr lIns="45718" tIns="45718" rIns="45718" bIns="45718" anchor="ctr"/>
          <a:lstStyle/>
          <a:p>
            <a:pPr>
              <a:defRPr>
                <a:latin typeface="+mj-lt"/>
                <a:ea typeface="+mj-ea"/>
                <a:cs typeface="+mj-cs"/>
                <a:sym typeface="Arial"/>
              </a:defRPr>
            </a:pPr>
          </a:p>
        </p:txBody>
      </p:sp>
      <p:sp>
        <p:nvSpPr>
          <p:cNvPr id="143" name="Google Shape;194;p19"/>
          <p:cNvSpPr/>
          <p:nvPr/>
        </p:nvSpPr>
        <p:spPr>
          <a:xfrm rot="19990898">
            <a:off x="7513424" y="329113"/>
            <a:ext cx="191475" cy="1828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rgbClr val="FFFFFF"/>
          </a:solidFill>
          <a:ln w="12700">
            <a:miter lim="400000"/>
          </a:ln>
          <a:effectLst>
            <a:outerShdw sx="100000" sy="100000" kx="0" ky="0" algn="b" rotWithShape="0" blurRad="25400" dist="9525" dir="5400000">
              <a:srgbClr val="00001A">
                <a:alpha val="15000"/>
              </a:srgbClr>
            </a:outerShdw>
          </a:effectLst>
        </p:spPr>
        <p:txBody>
          <a:bodyPr lIns="45718" tIns="45718" rIns="45718" bIns="45718" anchor="ctr"/>
          <a:lstStyle/>
          <a:p>
            <a:pPr>
              <a:defRPr>
                <a:latin typeface="+mj-lt"/>
                <a:ea typeface="+mj-ea"/>
                <a:cs typeface="+mj-cs"/>
                <a:sym typeface="Arial"/>
              </a:defRPr>
            </a:pPr>
          </a:p>
        </p:txBody>
      </p:sp>
      <p:sp>
        <p:nvSpPr>
          <p:cNvPr id="144" name="Google Shape;195;p19"/>
          <p:cNvSpPr txBox="1"/>
          <p:nvPr>
            <p:ph type="sldNum" sz="quarter" idx="4294967295"/>
          </p:nvPr>
        </p:nvSpPr>
        <p:spPr>
          <a:xfrm>
            <a:off x="259224" y="4741398"/>
            <a:ext cx="127001" cy="177801"/>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defRPr>
            </a:lvl1pPr>
          </a:lstStyle>
          <a:p>
            <a:pPr/>
            <a:fld id="{86CB4B4D-7CA3-9044-876B-883B54F8677D}" type="slidenum"/>
          </a:p>
        </p:txBody>
      </p:sp>
      <p:sp>
        <p:nvSpPr>
          <p:cNvPr id="145" name="Google Shape;155;p15"/>
          <p:cNvSpPr txBox="1"/>
          <p:nvPr/>
        </p:nvSpPr>
        <p:spPr>
          <a:xfrm>
            <a:off x="364209" y="3429799"/>
            <a:ext cx="8717799" cy="99665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a:spcBef>
                <a:spcPts val="600"/>
              </a:spcBef>
              <a:defRPr b="1" sz="3200">
                <a:latin typeface="+mj-lt"/>
                <a:ea typeface="+mj-ea"/>
                <a:cs typeface="+mj-cs"/>
                <a:sym typeface="Arial"/>
              </a:defRPr>
            </a:pPr>
            <a:r>
              <a:t>We are GROUP 16</a:t>
            </a:r>
          </a:p>
          <a:p>
            <a:pPr>
              <a:defRPr b="1" sz="1600">
                <a:latin typeface="+mj-lt"/>
                <a:ea typeface="+mj-ea"/>
                <a:cs typeface="+mj-cs"/>
                <a:sym typeface="Arial"/>
              </a:defRPr>
            </a:pPr>
            <a:r>
              <a:t>Github: </a:t>
            </a:r>
            <a:r>
              <a:rPr b="0" u="sng">
                <a:solidFill>
                  <a:srgbClr val="0000FF"/>
                </a:solidFill>
                <a:uFill>
                  <a:solidFill>
                    <a:srgbClr val="0000FF"/>
                  </a:solidFill>
                </a:uFill>
                <a:hlinkClick r:id="rId2" invalidUrl="" action="" tgtFrame="" tooltip="" history="1" highlightClick="0" endSnd="0"/>
              </a:rPr>
              <a:t>https://github.com/chalovina/Group16/tree/master/Group16_MppProject</a:t>
            </a:r>
          </a:p>
          <a:p>
            <a:pPr>
              <a:spcBef>
                <a:spcPts val="600"/>
              </a:spcBef>
              <a:defRPr b="1" sz="1600">
                <a:latin typeface="+mj-lt"/>
                <a:ea typeface="+mj-ea"/>
                <a:cs typeface="+mj-cs"/>
                <a:sym typeface="Arial"/>
              </a:defRPr>
            </a:pPr>
            <a:r>
              <a:t>Demo Video: </a:t>
            </a:r>
            <a:r>
              <a:rPr b="0" u="sng">
                <a:solidFill>
                  <a:srgbClr val="0000FF"/>
                </a:solidFill>
                <a:uFill>
                  <a:solidFill>
                    <a:srgbClr val="0000FF"/>
                  </a:solidFill>
                </a:uFill>
                <a:hlinkClick r:id="rId3" invalidUrl="" action="" tgtFrame="" tooltip="" history="1" highlightClick="0" endSnd="0"/>
              </a:rPr>
              <a:t>https://www.youtube.com/watch?v=DoL4I_s_dPo</a:t>
            </a: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Google Shape;162;p16"/>
          <p:cNvSpPr txBox="1"/>
          <p:nvPr>
            <p:ph type="body" sz="quarter" idx="1"/>
          </p:nvPr>
        </p:nvSpPr>
        <p:spPr>
          <a:xfrm>
            <a:off x="436353" y="537239"/>
            <a:ext cx="2866121" cy="429658"/>
          </a:xfrm>
          <a:prstGeom prst="rect">
            <a:avLst/>
          </a:prstGeom>
        </p:spPr>
        <p:txBody>
          <a:bodyPr/>
          <a:lstStyle>
            <a:lvl1pPr marL="0" indent="0">
              <a:defRPr b="1"/>
            </a:lvl1pPr>
          </a:lstStyle>
          <a:p>
            <a:pPr/>
            <a:r>
              <a:t>Sequence diagram:</a:t>
            </a:r>
          </a:p>
        </p:txBody>
      </p:sp>
      <p:sp>
        <p:nvSpPr>
          <p:cNvPr id="212" name="Google Shape;161;p16"/>
          <p:cNvSpPr txBox="1"/>
          <p:nvPr/>
        </p:nvSpPr>
        <p:spPr>
          <a:xfrm>
            <a:off x="80411" y="79759"/>
            <a:ext cx="4188320" cy="482601"/>
          </a:xfrm>
          <a:prstGeom prst="rect">
            <a:avLst/>
          </a:prstGeom>
          <a:ln w="12700">
            <a:miter lim="400000"/>
          </a:ln>
          <a:effectLst>
            <a:outerShdw sx="100000" sy="100000" kx="0" ky="0" algn="b" rotWithShape="0" blurRad="25400" dist="9525" dir="5400000">
              <a:srgbClr val="00001A">
                <a:alpha val="15000"/>
              </a:srgbClr>
            </a:outerShdw>
          </a:effectLst>
          <a:extLst>
            <a:ext uri="{C572A759-6A51-4108-AA02-DFA0A04FC94B}">
              <ma14:wrappingTextBoxFlag xmlns:ma14="http://schemas.microsoft.com/office/mac/drawingml/2011/main" val="1"/>
            </a:ext>
          </a:extLst>
        </p:spPr>
        <p:txBody>
          <a:bodyPr lIns="0" tIns="0" rIns="0" bIns="0" anchor="ctr">
            <a:spAutoFit/>
          </a:bodyPr>
          <a:lstStyle>
            <a:lvl1pPr>
              <a:defRPr b="1" sz="3200">
                <a:solidFill>
                  <a:srgbClr val="FFFFFF"/>
                </a:solidFill>
                <a:latin typeface="Roboto Slab"/>
                <a:ea typeface="Roboto Slab"/>
                <a:cs typeface="Roboto Slab"/>
                <a:sym typeface="Roboto Slab"/>
              </a:defRPr>
            </a:lvl1pPr>
          </a:lstStyle>
          <a:p>
            <a:pPr/>
            <a:r>
              <a:t>Add library member </a:t>
            </a:r>
          </a:p>
        </p:txBody>
      </p:sp>
      <p:pic>
        <p:nvPicPr>
          <p:cNvPr id="213" name="Picture 2" descr="Picture 2"/>
          <p:cNvPicPr>
            <a:picLocks noChangeAspect="1"/>
          </p:cNvPicPr>
          <p:nvPr/>
        </p:nvPicPr>
        <p:blipFill>
          <a:blip r:embed="rId2">
            <a:extLst/>
          </a:blip>
          <a:stretch>
            <a:fillRect/>
          </a:stretch>
        </p:blipFill>
        <p:spPr>
          <a:xfrm>
            <a:off x="2867043" y="1160244"/>
            <a:ext cx="5935666" cy="3878263"/>
          </a:xfrm>
          <a:prstGeom prst="rect">
            <a:avLst/>
          </a:prstGeom>
          <a:ln>
            <a:solidFill>
              <a:srgbClr val="000000"/>
            </a:solidFill>
            <a:miter/>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Title 1"/>
          <p:cNvSpPr txBox="1"/>
          <p:nvPr>
            <p:ph type="title"/>
          </p:nvPr>
        </p:nvSpPr>
        <p:spPr>
          <a:xfrm>
            <a:off x="457200" y="-100"/>
            <a:ext cx="5486400" cy="1814399"/>
          </a:xfrm>
          <a:prstGeom prst="rect">
            <a:avLst/>
          </a:prstGeom>
        </p:spPr>
        <p:txBody>
          <a:bodyPr/>
          <a:lstStyle/>
          <a:p>
            <a:pPr/>
            <a:r>
              <a:t>Add book</a:t>
            </a:r>
          </a:p>
        </p:txBody>
      </p:sp>
      <p:pic>
        <p:nvPicPr>
          <p:cNvPr id="216" name="Picture 4" descr="Picture 4"/>
          <p:cNvPicPr>
            <a:picLocks noChangeAspect="1"/>
          </p:cNvPicPr>
          <p:nvPr/>
        </p:nvPicPr>
        <p:blipFill>
          <a:blip r:embed="rId2">
            <a:extLst/>
          </a:blip>
          <a:stretch>
            <a:fillRect/>
          </a:stretch>
        </p:blipFill>
        <p:spPr>
          <a:xfrm>
            <a:off x="4151579" y="333212"/>
            <a:ext cx="4127437" cy="450032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Title 1"/>
          <p:cNvSpPr txBox="1"/>
          <p:nvPr>
            <p:ph type="title"/>
          </p:nvPr>
        </p:nvSpPr>
        <p:spPr>
          <a:xfrm>
            <a:off x="457200" y="-100"/>
            <a:ext cx="5486400" cy="1814399"/>
          </a:xfrm>
          <a:prstGeom prst="rect">
            <a:avLst/>
          </a:prstGeom>
        </p:spPr>
        <p:txBody>
          <a:bodyPr/>
          <a:lstStyle/>
          <a:p>
            <a:pPr/>
            <a:r>
              <a:t>SCI knowledge</a:t>
            </a:r>
          </a:p>
        </p:txBody>
      </p:sp>
      <p:sp>
        <p:nvSpPr>
          <p:cNvPr id="219" name="Google Shape;162;p16"/>
          <p:cNvSpPr txBox="1"/>
          <p:nvPr/>
        </p:nvSpPr>
        <p:spPr>
          <a:xfrm>
            <a:off x="457200" y="2143916"/>
            <a:ext cx="7981627" cy="27365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defRPr sz="1600">
                <a:latin typeface="+mj-lt"/>
                <a:ea typeface="+mj-ea"/>
                <a:cs typeface="+mj-cs"/>
                <a:sym typeface="Arial"/>
              </a:defRPr>
            </a:pPr>
            <a:r>
              <a:t>Knowledge is structured in consciousness. Transcendental Consciousness is the simplest state of awareness and consciousness, where the mind goes beyond thoughts and concepts to the most abstract level of awareness – the "abstract content" of awareness.</a:t>
            </a:r>
          </a:p>
          <a:p>
            <a:pPr algn="just">
              <a:defRPr sz="1600">
                <a:latin typeface="+mj-lt"/>
                <a:ea typeface="+mj-ea"/>
                <a:cs typeface="+mj-cs"/>
                <a:sym typeface="Arial"/>
              </a:defRPr>
            </a:pPr>
          </a:p>
          <a:p>
            <a:pPr algn="just">
              <a:defRPr sz="1600">
                <a:latin typeface="+mj-lt"/>
                <a:ea typeface="+mj-ea"/>
                <a:cs typeface="+mj-cs"/>
                <a:sym typeface="Arial"/>
              </a:defRPr>
            </a:pPr>
            <a:r>
              <a:t>The “simplest” association is the relationship of pure consciousness to itself; this can also be modeled with an arrow from pure consciousness to itself. The pure consciousness is the field of all possibilities, the source of all solutions. </a:t>
            </a:r>
          </a:p>
          <a:p>
            <a:pPr algn="just">
              <a:defRPr sz="1600">
                <a:latin typeface="+mj-lt"/>
                <a:ea typeface="+mj-ea"/>
                <a:cs typeface="+mj-cs"/>
                <a:sym typeface="Arial"/>
              </a:defRPr>
            </a:pPr>
          </a:p>
          <a:p>
            <a:pPr algn="just">
              <a:defRPr sz="1600">
                <a:latin typeface="+mj-lt"/>
                <a:ea typeface="+mj-ea"/>
                <a:cs typeface="+mj-cs"/>
                <a:sym typeface="Arial"/>
              </a:defRPr>
            </a:pPr>
            <a:r>
              <a:t>Whole is contained in every part and wholeness moving within itself: In Unity Consciousness, one recognizes that the relationship of the Self to the Self is not only fundamental, but is in reality the only relationship there is.</a:t>
            </a: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9EB3C2"/>
        </a:solidFill>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Google Shape;145;p14"/>
          <p:cNvSpPr txBox="1"/>
          <p:nvPr>
            <p:ph type="title"/>
          </p:nvPr>
        </p:nvSpPr>
        <p:spPr>
          <a:xfrm>
            <a:off x="457198" y="-100"/>
            <a:ext cx="7105975" cy="1814399"/>
          </a:xfrm>
          <a:prstGeom prst="rect">
            <a:avLst/>
          </a:prstGeom>
        </p:spPr>
        <p:txBody>
          <a:bodyPr/>
          <a:lstStyle/>
          <a:p>
            <a:pPr/>
            <a:r>
              <a:t>All features are implemented (including extra optional parts)</a:t>
            </a:r>
            <a:br/>
          </a:p>
        </p:txBody>
      </p:sp>
      <p:sp>
        <p:nvSpPr>
          <p:cNvPr id="148" name="Google Shape;149;p14"/>
          <p:cNvSpPr txBox="1"/>
          <p:nvPr>
            <p:ph type="sldNum" sz="quarter" idx="4294967295"/>
          </p:nvPr>
        </p:nvSpPr>
        <p:spPr>
          <a:xfrm>
            <a:off x="259224" y="4741398"/>
            <a:ext cx="127001" cy="1778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9" name="Text Placeholder 2"/>
          <p:cNvSpPr txBox="1"/>
          <p:nvPr>
            <p:ph type="body" sz="half" idx="1"/>
          </p:nvPr>
        </p:nvSpPr>
        <p:spPr>
          <a:xfrm>
            <a:off x="1015138" y="1909297"/>
            <a:ext cx="4678839" cy="3016504"/>
          </a:xfrm>
          <a:prstGeom prst="rect">
            <a:avLst/>
          </a:prstGeom>
        </p:spPr>
        <p:txBody>
          <a:bodyPr/>
          <a:lstStyle/>
          <a:p>
            <a:pPr/>
            <a:r>
              <a:t>Login</a:t>
            </a:r>
          </a:p>
          <a:p>
            <a:pPr/>
            <a:r>
              <a:t>Checkout</a:t>
            </a:r>
          </a:p>
          <a:p>
            <a:pPr/>
            <a:r>
              <a:t>Add copy</a:t>
            </a:r>
          </a:p>
          <a:p>
            <a:pPr/>
            <a:r>
              <a:t>Add library member</a:t>
            </a:r>
          </a:p>
          <a:p>
            <a:pPr/>
            <a:r>
              <a:t>Add book</a:t>
            </a:r>
          </a:p>
          <a:p>
            <a:pPr/>
            <a:r>
              <a:t>Search and print checkout entry record</a:t>
            </a:r>
          </a:p>
          <a:p>
            <a:pPr/>
            <a:r>
              <a:t>Search and print overdue checkout</a:t>
            </a:r>
          </a:p>
        </p:txBody>
      </p:sp>
      <p:sp>
        <p:nvSpPr>
          <p:cNvPr id="150" name="Text Placeholder 3"/>
          <p:cNvSpPr txBox="1"/>
          <p:nvPr>
            <p:ph type="body" idx="13"/>
          </p:nvPr>
        </p:nvSpPr>
        <p:spPr>
          <a:prstGeom prst="rect">
            <a:avLst/>
          </a:prstGeom>
        </p:spPr>
        <p:txBody>
          <a:bodyPr/>
          <a:lstStyle/>
          <a:p>
            <a:pPr indent="-342900">
              <a:buSzPts val="1800"/>
              <a:defRPr sz="1800"/>
            </a:pP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Google Shape;161;p16"/>
          <p:cNvSpPr txBox="1"/>
          <p:nvPr>
            <p:ph type="title"/>
          </p:nvPr>
        </p:nvSpPr>
        <p:spPr>
          <a:xfrm>
            <a:off x="457200" y="1430948"/>
            <a:ext cx="5486400" cy="1159803"/>
          </a:xfrm>
          <a:prstGeom prst="rect">
            <a:avLst/>
          </a:prstGeom>
        </p:spPr>
        <p:txBody>
          <a:bodyPr/>
          <a:lstStyle/>
          <a:p>
            <a:pPr/>
            <a:r>
              <a:t>1.LOGIN </a:t>
            </a:r>
          </a:p>
        </p:txBody>
      </p:sp>
      <p:sp>
        <p:nvSpPr>
          <p:cNvPr id="153" name="Google Shape;162;p16"/>
          <p:cNvSpPr txBox="1"/>
          <p:nvPr>
            <p:ph type="body" sz="quarter" idx="1"/>
          </p:nvPr>
        </p:nvSpPr>
        <p:spPr>
          <a:xfrm>
            <a:off x="457200" y="2763852"/>
            <a:ext cx="5486400" cy="784803"/>
          </a:xfrm>
          <a:prstGeom prst="rect">
            <a:avLst/>
          </a:prstGeom>
        </p:spPr>
        <p:txBody>
          <a:bodyPr/>
          <a:lstStyle/>
          <a:p>
            <a:pPr marL="0" indent="0" defTabSz="411479">
              <a:defRPr b="1" sz="1000"/>
            </a:pPr>
            <a:r>
              <a:t>Difference roles:</a:t>
            </a:r>
            <a:br/>
            <a:r>
              <a:rPr b="0"/>
              <a:t>Super Admin: both</a:t>
            </a:r>
          </a:p>
          <a:p>
            <a:pPr marL="0" indent="0" defTabSz="411479">
              <a:defRPr sz="1000"/>
            </a:pPr>
            <a:r>
              <a:t>Admin: admin</a:t>
            </a:r>
          </a:p>
          <a:p>
            <a:pPr marL="0" indent="0" defTabSz="411479">
              <a:defRPr sz="1000"/>
            </a:pPr>
            <a:r>
              <a:t>Librarian: lib</a:t>
            </a:r>
          </a:p>
        </p:txBody>
      </p:sp>
      <p:pic>
        <p:nvPicPr>
          <p:cNvPr id="154" name="Picture 1" descr="Picture 1"/>
          <p:cNvPicPr>
            <a:picLocks noChangeAspect="1"/>
          </p:cNvPicPr>
          <p:nvPr/>
        </p:nvPicPr>
        <p:blipFill>
          <a:blip r:embed="rId2">
            <a:extLst/>
          </a:blip>
          <a:stretch>
            <a:fillRect/>
          </a:stretch>
        </p:blipFill>
        <p:spPr>
          <a:xfrm>
            <a:off x="4546815" y="1260958"/>
            <a:ext cx="4343403" cy="336550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Google Shape;161;p16"/>
          <p:cNvSpPr txBox="1"/>
          <p:nvPr>
            <p:ph type="title"/>
          </p:nvPr>
        </p:nvSpPr>
        <p:spPr>
          <a:xfrm>
            <a:off x="94196" y="32356"/>
            <a:ext cx="2106798" cy="623004"/>
          </a:xfrm>
          <a:prstGeom prst="rect">
            <a:avLst/>
          </a:prstGeom>
        </p:spPr>
        <p:txBody>
          <a:bodyPr/>
          <a:lstStyle>
            <a:lvl1pPr defTabSz="850391">
              <a:defRPr sz="4000"/>
            </a:lvl1pPr>
          </a:lstStyle>
          <a:p>
            <a:pPr/>
            <a:r>
              <a:t>LOGIN </a:t>
            </a:r>
          </a:p>
        </p:txBody>
      </p:sp>
      <p:sp>
        <p:nvSpPr>
          <p:cNvPr id="157" name="Google Shape;162;p16"/>
          <p:cNvSpPr txBox="1"/>
          <p:nvPr>
            <p:ph type="body" sz="quarter" idx="1"/>
          </p:nvPr>
        </p:nvSpPr>
        <p:spPr>
          <a:xfrm>
            <a:off x="140145" y="655360"/>
            <a:ext cx="3315279" cy="429656"/>
          </a:xfrm>
          <a:prstGeom prst="rect">
            <a:avLst/>
          </a:prstGeom>
        </p:spPr>
        <p:txBody>
          <a:bodyPr/>
          <a:lstStyle>
            <a:lvl1pPr marL="0" indent="0">
              <a:defRPr b="1"/>
            </a:lvl1pPr>
          </a:lstStyle>
          <a:p>
            <a:pPr/>
            <a:r>
              <a:t>Use Case Description:</a:t>
            </a:r>
          </a:p>
        </p:txBody>
      </p:sp>
      <p:graphicFrame>
        <p:nvGraphicFramePr>
          <p:cNvPr id="158" name="Table 2"/>
          <p:cNvGraphicFramePr/>
          <p:nvPr/>
        </p:nvGraphicFramePr>
        <p:xfrm>
          <a:off x="781145" y="1948271"/>
          <a:ext cx="7940117" cy="2274513"/>
        </p:xfrm>
        <a:graphic xmlns:a="http://schemas.openxmlformats.org/drawingml/2006/main">
          <a:graphicData uri="http://schemas.openxmlformats.org/drawingml/2006/table">
            <a:tbl>
              <a:tblPr firstCol="1" firstRow="1" lastCol="0" lastRow="0" bandCol="0" bandRow="0" rtl="0">
                <a:tableStyleId>{4C3C2611-4C71-4FC5-86AE-919BDF0F9419}</a:tableStyleId>
              </a:tblPr>
              <a:tblGrid>
                <a:gridCol w="2397871"/>
                <a:gridCol w="5542246"/>
              </a:tblGrid>
              <a:tr h="246507">
                <a:tc>
                  <a:txBody>
                    <a:bodyPr/>
                    <a:lstStyle/>
                    <a:p>
                      <a:pPr algn="ctr">
                        <a:lnSpc>
                          <a:spcPct val="107000"/>
                        </a:lnSpc>
                        <a:defRPr b="0" sz="1800">
                          <a:solidFill>
                            <a:srgbClr val="000000"/>
                          </a:solidFill>
                        </a:defRPr>
                      </a:pPr>
                      <a:r>
                        <a:rPr b="1" sz="1400">
                          <a:sym typeface="Arial"/>
                        </a:rPr>
                        <a:t>User Action</a:t>
                      </a:r>
                    </a:p>
                  </a:txBody>
                  <a:tcPr marL="0" marR="0" marT="0" marB="0" anchor="t" anchorCtr="0" horzOverflow="overflow">
                    <a:lnL w="12700">
                      <a:miter lim="400000"/>
                    </a:lnL>
                    <a:lnR w="12700">
                      <a:miter lim="400000"/>
                    </a:lnR>
                    <a:lnT w="12700">
                      <a:miter lim="400000"/>
                    </a:lnT>
                    <a:lnB w="12700">
                      <a:miter lim="400000"/>
                    </a:lnB>
                    <a:noFill/>
                  </a:tcPr>
                </a:tc>
                <a:tc>
                  <a:txBody>
                    <a:bodyPr/>
                    <a:lstStyle/>
                    <a:p>
                      <a:pPr algn="ctr">
                        <a:lnSpc>
                          <a:spcPct val="107000"/>
                        </a:lnSpc>
                        <a:defRPr b="0" sz="1800">
                          <a:solidFill>
                            <a:srgbClr val="000000"/>
                          </a:solidFill>
                        </a:defRPr>
                      </a:pPr>
                      <a:r>
                        <a:rPr b="1" sz="1400">
                          <a:sym typeface="Arial"/>
                        </a:rPr>
                        <a:t>System Response</a:t>
                      </a:r>
                    </a:p>
                  </a:txBody>
                  <a:tcPr marL="0" marR="0" marT="0" marB="0" anchor="t" anchorCtr="0" horzOverflow="overflow">
                    <a:lnL w="12700">
                      <a:miter lim="400000"/>
                    </a:lnL>
                    <a:lnR w="12700">
                      <a:miter lim="400000"/>
                    </a:lnR>
                    <a:lnT w="12700">
                      <a:miter lim="400000"/>
                    </a:lnT>
                    <a:lnB w="12700">
                      <a:miter lim="400000"/>
                    </a:lnB>
                    <a:noFill/>
                  </a:tcPr>
                </a:tc>
              </a:tr>
              <a:tr h="2028006">
                <a:tc>
                  <a:txBody>
                    <a:bodyPr/>
                    <a:lstStyle/>
                    <a:p>
                      <a:pPr>
                        <a:lnSpc>
                          <a:spcPct val="107000"/>
                        </a:lnSpc>
                        <a:defRPr b="0" sz="1800">
                          <a:solidFill>
                            <a:srgbClr val="000000"/>
                          </a:solidFill>
                        </a:defRPr>
                      </a:pPr>
                      <a:r>
                        <a:rPr sz="1200">
                          <a:sym typeface="Arial"/>
                        </a:rPr>
                        <a:t>1. User enters username and password, then clicks login</a:t>
                      </a:r>
                    </a:p>
                  </a:txBody>
                  <a:tcPr marL="0" marR="0" marT="0" marB="0" anchor="t" anchorCtr="0" horzOverflow="overflow">
                    <a:lnL w="12700">
                      <a:miter lim="400000"/>
                    </a:lnL>
                    <a:lnR w="12700">
                      <a:miter lim="400000"/>
                    </a:lnR>
                    <a:lnT w="12700">
                      <a:miter lim="400000"/>
                    </a:lnT>
                    <a:lnB w="12700">
                      <a:miter lim="400000"/>
                    </a:lnB>
                    <a:noFill/>
                  </a:tcPr>
                </a:tc>
                <a:tc>
                  <a:txBody>
                    <a:bodyPr/>
                    <a:lstStyle/>
                    <a:p>
                      <a:pPr>
                        <a:lnSpc>
                          <a:spcPct val="107000"/>
                        </a:lnSpc>
                        <a:defRPr>
                          <a:sym typeface="Arial"/>
                        </a:defRPr>
                      </a:pPr>
                      <a:r>
                        <a:t>1. System checks validity of login information and presents the Main Window. The main window presents the options which are depended on the authorization level of user returned with 3 level of LIBRARIAN, ADMIN, and BOTH. </a:t>
                      </a:r>
                    </a:p>
                    <a:p>
                      <a:pPr>
                        <a:lnSpc>
                          <a:spcPct val="107000"/>
                        </a:lnSpc>
                        <a:defRPr>
                          <a:sym typeface="Arial"/>
                        </a:defRPr>
                      </a:pPr>
                      <a:r>
                        <a:t> - LIBRARIAN level includes options: Checkout Book, Print Checkout Record, and Overdue Checkout.</a:t>
                      </a:r>
                    </a:p>
                    <a:p>
                      <a:pPr>
                        <a:lnSpc>
                          <a:spcPct val="107000"/>
                        </a:lnSpc>
                        <a:defRPr>
                          <a:sym typeface="Arial"/>
                        </a:defRPr>
                      </a:pPr>
                      <a:r>
                        <a:t>- ADMIN level includes options: Add Member, Add Book, and Add Copy.</a:t>
                      </a:r>
                    </a:p>
                    <a:p>
                      <a:pPr>
                        <a:lnSpc>
                          <a:spcPct val="107000"/>
                        </a:lnSpc>
                        <a:defRPr>
                          <a:sym typeface="Arial"/>
                        </a:defRPr>
                      </a:pPr>
                      <a:r>
                        <a:t>- BOTH level includes the options of both LIBRARIAN and ADMIN.</a:t>
                      </a:r>
                    </a:p>
                  </a:txBody>
                  <a:tcPr marL="0" marR="0" marT="0" marB="0" anchor="t" anchorCtr="0" horzOverflow="overflow">
                    <a:lnL w="12700">
                      <a:miter lim="400000"/>
                    </a:lnL>
                    <a:lnR w="12700">
                      <a:miter lim="400000"/>
                    </a:lnR>
                    <a:lnT w="12700">
                      <a:miter lim="400000"/>
                    </a:lnT>
                    <a:lnB w="12700">
                      <a:miter lim="400000"/>
                    </a:lnB>
                    <a:noFill/>
                  </a:tcPr>
                </a:tc>
              </a:tr>
            </a:tbl>
          </a:graphicData>
        </a:graphic>
      </p:graphicFrame>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Google Shape;161;p16"/>
          <p:cNvSpPr txBox="1"/>
          <p:nvPr>
            <p:ph type="title"/>
          </p:nvPr>
        </p:nvSpPr>
        <p:spPr>
          <a:xfrm>
            <a:off x="-1" y="0"/>
            <a:ext cx="2106798" cy="623004"/>
          </a:xfrm>
          <a:prstGeom prst="rect">
            <a:avLst/>
          </a:prstGeom>
        </p:spPr>
        <p:txBody>
          <a:bodyPr/>
          <a:lstStyle>
            <a:lvl1pPr defTabSz="850391">
              <a:defRPr sz="4000"/>
            </a:lvl1pPr>
          </a:lstStyle>
          <a:p>
            <a:pPr/>
            <a:r>
              <a:t>LOGIN </a:t>
            </a:r>
          </a:p>
        </p:txBody>
      </p:sp>
      <p:sp>
        <p:nvSpPr>
          <p:cNvPr id="161" name="Google Shape;162;p16"/>
          <p:cNvSpPr txBox="1"/>
          <p:nvPr>
            <p:ph type="body" sz="quarter" idx="1"/>
          </p:nvPr>
        </p:nvSpPr>
        <p:spPr>
          <a:xfrm>
            <a:off x="112576" y="666271"/>
            <a:ext cx="2028683" cy="429658"/>
          </a:xfrm>
          <a:prstGeom prst="rect">
            <a:avLst/>
          </a:prstGeom>
        </p:spPr>
        <p:txBody>
          <a:bodyPr/>
          <a:lstStyle>
            <a:lvl1pPr marL="0" indent="0">
              <a:defRPr b="1"/>
            </a:lvl1pPr>
          </a:lstStyle>
          <a:p>
            <a:pPr/>
            <a:r>
              <a:t>Use Case:</a:t>
            </a:r>
          </a:p>
        </p:txBody>
      </p:sp>
      <p:pic>
        <p:nvPicPr>
          <p:cNvPr id="162" name="Picture 2" descr="Picture 2"/>
          <p:cNvPicPr>
            <a:picLocks noChangeAspect="1"/>
          </p:cNvPicPr>
          <p:nvPr/>
        </p:nvPicPr>
        <p:blipFill>
          <a:blip r:embed="rId2">
            <a:extLst/>
          </a:blip>
          <a:stretch>
            <a:fillRect/>
          </a:stretch>
        </p:blipFill>
        <p:spPr>
          <a:xfrm>
            <a:off x="2871859" y="1764638"/>
            <a:ext cx="5940427" cy="2979737"/>
          </a:xfrm>
          <a:prstGeom prst="rect">
            <a:avLst/>
          </a:prstGeom>
          <a:ln>
            <a:solidFill>
              <a:srgbClr val="000000"/>
            </a:solidFill>
            <a:miter/>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Google Shape;161;p16"/>
          <p:cNvSpPr txBox="1"/>
          <p:nvPr>
            <p:ph type="title"/>
          </p:nvPr>
        </p:nvSpPr>
        <p:spPr>
          <a:xfrm>
            <a:off x="-1" y="0"/>
            <a:ext cx="2106798" cy="623004"/>
          </a:xfrm>
          <a:prstGeom prst="rect">
            <a:avLst/>
          </a:prstGeom>
        </p:spPr>
        <p:txBody>
          <a:bodyPr/>
          <a:lstStyle>
            <a:lvl1pPr defTabSz="850391">
              <a:defRPr sz="4000"/>
            </a:lvl1pPr>
          </a:lstStyle>
          <a:p>
            <a:pPr/>
            <a:r>
              <a:t>LOGIN </a:t>
            </a:r>
          </a:p>
        </p:txBody>
      </p:sp>
      <p:sp>
        <p:nvSpPr>
          <p:cNvPr id="165" name="Google Shape;162;p16"/>
          <p:cNvSpPr txBox="1"/>
          <p:nvPr>
            <p:ph type="body" sz="quarter" idx="1"/>
          </p:nvPr>
        </p:nvSpPr>
        <p:spPr>
          <a:xfrm>
            <a:off x="43650" y="623003"/>
            <a:ext cx="3315279" cy="429658"/>
          </a:xfrm>
          <a:prstGeom prst="rect">
            <a:avLst/>
          </a:prstGeom>
        </p:spPr>
        <p:txBody>
          <a:bodyPr/>
          <a:lstStyle>
            <a:lvl1pPr marL="0" indent="0">
              <a:defRPr b="1"/>
            </a:lvl1pPr>
          </a:lstStyle>
          <a:p>
            <a:pPr/>
            <a:r>
              <a:t>Sequence diagram:</a:t>
            </a:r>
          </a:p>
        </p:txBody>
      </p:sp>
      <p:pic>
        <p:nvPicPr>
          <p:cNvPr id="166" name="Picture 2" descr="Picture 2"/>
          <p:cNvPicPr>
            <a:picLocks noChangeAspect="1"/>
          </p:cNvPicPr>
          <p:nvPr/>
        </p:nvPicPr>
        <p:blipFill>
          <a:blip r:embed="rId2">
            <a:extLst/>
          </a:blip>
          <a:stretch>
            <a:fillRect/>
          </a:stretch>
        </p:blipFill>
        <p:spPr>
          <a:xfrm>
            <a:off x="2986733" y="1227814"/>
            <a:ext cx="5935665" cy="3878265"/>
          </a:xfrm>
          <a:prstGeom prst="rect">
            <a:avLst/>
          </a:prstGeom>
          <a:ln>
            <a:solidFill>
              <a:srgbClr val="000000"/>
            </a:solidFill>
            <a:miter/>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Google Shape;161;p16"/>
          <p:cNvSpPr txBox="1"/>
          <p:nvPr>
            <p:ph type="title"/>
          </p:nvPr>
        </p:nvSpPr>
        <p:spPr>
          <a:xfrm>
            <a:off x="457200" y="271149"/>
            <a:ext cx="5486400" cy="1159802"/>
          </a:xfrm>
          <a:prstGeom prst="rect">
            <a:avLst/>
          </a:prstGeom>
        </p:spPr>
        <p:txBody>
          <a:bodyPr/>
          <a:lstStyle/>
          <a:p>
            <a:pPr/>
            <a:r>
              <a:t>Super admin view </a:t>
            </a:r>
          </a:p>
        </p:txBody>
      </p:sp>
      <p:sp>
        <p:nvSpPr>
          <p:cNvPr id="169" name="Google Shape;162;p16"/>
          <p:cNvSpPr txBox="1"/>
          <p:nvPr>
            <p:ph type="body" sz="quarter" idx="1"/>
          </p:nvPr>
        </p:nvSpPr>
        <p:spPr>
          <a:xfrm>
            <a:off x="178228" y="1700950"/>
            <a:ext cx="5486405" cy="784803"/>
          </a:xfrm>
          <a:prstGeom prst="rect">
            <a:avLst/>
          </a:prstGeom>
        </p:spPr>
        <p:txBody>
          <a:bodyPr/>
          <a:lstStyle>
            <a:lvl1pPr marL="0" indent="0" defTabSz="905255">
              <a:lnSpc>
                <a:spcPct val="103500"/>
              </a:lnSpc>
              <a:defRPr sz="2300"/>
            </a:lvl1pPr>
          </a:lstStyle>
          <a:p>
            <a:pPr/>
            <a:r>
              <a:t>Super admin has fully permission for role: Admin and Librarian </a:t>
            </a:r>
          </a:p>
        </p:txBody>
      </p:sp>
      <p:pic>
        <p:nvPicPr>
          <p:cNvPr id="170" name="Picture 4" descr="Picture 4"/>
          <p:cNvPicPr>
            <a:picLocks noChangeAspect="1"/>
          </p:cNvPicPr>
          <p:nvPr/>
        </p:nvPicPr>
        <p:blipFill>
          <a:blip r:embed="rId2">
            <a:extLst/>
          </a:blip>
          <a:stretch>
            <a:fillRect/>
          </a:stretch>
        </p:blipFill>
        <p:spPr>
          <a:xfrm>
            <a:off x="5275476" y="1150"/>
            <a:ext cx="3772145" cy="2859603"/>
          </a:xfrm>
          <a:prstGeom prst="rect">
            <a:avLst/>
          </a:prstGeom>
          <a:ln w="12700">
            <a:miter lim="400000"/>
          </a:ln>
        </p:spPr>
      </p:pic>
      <p:pic>
        <p:nvPicPr>
          <p:cNvPr id="171" name="Picture 5" descr="Picture 5"/>
          <p:cNvPicPr>
            <a:picLocks noChangeAspect="1"/>
          </p:cNvPicPr>
          <p:nvPr/>
        </p:nvPicPr>
        <p:blipFill>
          <a:blip r:embed="rId3">
            <a:extLst/>
          </a:blip>
          <a:stretch>
            <a:fillRect/>
          </a:stretch>
        </p:blipFill>
        <p:spPr>
          <a:xfrm>
            <a:off x="5275476" y="2278251"/>
            <a:ext cx="3788651" cy="286524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Google Shape;161;p16"/>
          <p:cNvSpPr txBox="1"/>
          <p:nvPr>
            <p:ph type="title"/>
          </p:nvPr>
        </p:nvSpPr>
        <p:spPr>
          <a:xfrm>
            <a:off x="170480" y="96554"/>
            <a:ext cx="9167247" cy="1159802"/>
          </a:xfrm>
          <a:prstGeom prst="rect">
            <a:avLst/>
          </a:prstGeom>
        </p:spPr>
        <p:txBody>
          <a:bodyPr/>
          <a:lstStyle/>
          <a:p>
            <a:pPr/>
            <a:r>
              <a:t>Checkout, Use case</a:t>
            </a:r>
          </a:p>
        </p:txBody>
      </p:sp>
      <p:pic>
        <p:nvPicPr>
          <p:cNvPr id="174" name="Image" descr="Image"/>
          <p:cNvPicPr>
            <a:picLocks noChangeAspect="1"/>
          </p:cNvPicPr>
          <p:nvPr/>
        </p:nvPicPr>
        <p:blipFill>
          <a:blip r:embed="rId2">
            <a:extLst/>
          </a:blip>
          <a:stretch>
            <a:fillRect/>
          </a:stretch>
        </p:blipFill>
        <p:spPr>
          <a:xfrm>
            <a:off x="895465" y="975358"/>
            <a:ext cx="7353070" cy="391861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Macmorris template">
  <a:themeElements>
    <a:clrScheme name="Macmorris template">
      <a:dk1>
        <a:srgbClr val="000000"/>
      </a:dk1>
      <a:lt1>
        <a:srgbClr val="FFFFFF"/>
      </a:lt1>
      <a:dk2>
        <a:srgbClr val="A7A7A7"/>
      </a:dk2>
      <a:lt2>
        <a:srgbClr val="535353"/>
      </a:lt2>
      <a:accent1>
        <a:srgbClr val="3A81BA"/>
      </a:accent1>
      <a:accent2>
        <a:srgbClr val="D89F39"/>
      </a:accent2>
      <a:accent3>
        <a:srgbClr val="8BAB42"/>
      </a:accent3>
      <a:accent4>
        <a:srgbClr val="57A7B5"/>
      </a:accent4>
      <a:accent5>
        <a:srgbClr val="8B81D2"/>
      </a:accent5>
      <a:accent6>
        <a:srgbClr val="963334"/>
      </a:accent6>
      <a:hlink>
        <a:srgbClr val="0000FF"/>
      </a:hlink>
      <a:folHlink>
        <a:srgbClr val="FF00FF"/>
      </a:folHlink>
    </a:clrScheme>
    <a:fontScheme name="Macmorris template">
      <a:majorFont>
        <a:latin typeface="Arial"/>
        <a:ea typeface="Arial"/>
        <a:cs typeface="Arial"/>
      </a:majorFont>
      <a:minorFont>
        <a:latin typeface="Helvetica"/>
        <a:ea typeface="Helvetica"/>
        <a:cs typeface="Helvetica"/>
      </a:minorFont>
    </a:fontScheme>
    <a:fmtScheme name="Macmorris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Macmorris template">
  <a:themeElements>
    <a:clrScheme name="Macmorris template">
      <a:dk1>
        <a:srgbClr val="000000"/>
      </a:dk1>
      <a:lt1>
        <a:srgbClr val="FFFFFF"/>
      </a:lt1>
      <a:dk2>
        <a:srgbClr val="A7A7A7"/>
      </a:dk2>
      <a:lt2>
        <a:srgbClr val="535353"/>
      </a:lt2>
      <a:accent1>
        <a:srgbClr val="3A81BA"/>
      </a:accent1>
      <a:accent2>
        <a:srgbClr val="D89F39"/>
      </a:accent2>
      <a:accent3>
        <a:srgbClr val="8BAB42"/>
      </a:accent3>
      <a:accent4>
        <a:srgbClr val="57A7B5"/>
      </a:accent4>
      <a:accent5>
        <a:srgbClr val="8B81D2"/>
      </a:accent5>
      <a:accent6>
        <a:srgbClr val="963334"/>
      </a:accent6>
      <a:hlink>
        <a:srgbClr val="0000FF"/>
      </a:hlink>
      <a:folHlink>
        <a:srgbClr val="FF00FF"/>
      </a:folHlink>
    </a:clrScheme>
    <a:fontScheme name="Macmorris template">
      <a:majorFont>
        <a:latin typeface="Arial"/>
        <a:ea typeface="Arial"/>
        <a:cs typeface="Arial"/>
      </a:majorFont>
      <a:minorFont>
        <a:latin typeface="Helvetica"/>
        <a:ea typeface="Helvetica"/>
        <a:cs typeface="Helvetica"/>
      </a:minorFont>
    </a:fontScheme>
    <a:fmtScheme name="Macmorris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